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8288000" cy="10287000"/>
  <p:notesSz cx="6858000" cy="9144000"/>
  <p:embeddedFontLst>
    <p:embeddedFont>
      <p:font typeface="Barlow" pitchFamily="2" charset="77"/>
      <p:regular r:id="rId11"/>
    </p:embeddedFont>
    <p:embeddedFont>
      <p:font typeface="Barlow Bold" pitchFamily="2" charset="77"/>
      <p:regular r:id="rId12"/>
      <p:bold r:id="rId13"/>
    </p:embeddedFont>
    <p:embeddedFont>
      <p:font typeface="Barlow Ultra-Bold" pitchFamily="2" charset="77"/>
      <p:regular r:id="rId14"/>
      <p:bold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89" autoAdjust="0"/>
  </p:normalViewPr>
  <p:slideViewPr>
    <p:cSldViewPr>
      <p:cViewPr varScale="1">
        <p:scale>
          <a:sx n="68" d="100"/>
          <a:sy n="68" d="100"/>
        </p:scale>
        <p:origin x="1448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/>
            <a:stretch>
              <a:fillRect l="-16666" r="-16666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3" name="Freeform 3"/>
          <p:cNvSpPr/>
          <p:nvPr/>
        </p:nvSpPr>
        <p:spPr>
          <a:xfrm rot="1971815">
            <a:off x="13095216" y="-5533438"/>
            <a:ext cx="11080852" cy="10496880"/>
          </a:xfrm>
          <a:custGeom>
            <a:avLst/>
            <a:gdLst/>
            <a:ahLst/>
            <a:cxnLst/>
            <a:rect l="l" t="t" r="r" b="b"/>
            <a:pathLst>
              <a:path w="11080852" h="10496880">
                <a:moveTo>
                  <a:pt x="0" y="0"/>
                </a:moveTo>
                <a:lnTo>
                  <a:pt x="11080851" y="0"/>
                </a:lnTo>
                <a:lnTo>
                  <a:pt x="11080851" y="10496881"/>
                </a:lnTo>
                <a:lnTo>
                  <a:pt x="0" y="1049688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38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4" name="Group 4"/>
          <p:cNvGrpSpPr/>
          <p:nvPr/>
        </p:nvGrpSpPr>
        <p:grpSpPr>
          <a:xfrm>
            <a:off x="9404446" y="8195296"/>
            <a:ext cx="7854854" cy="841190"/>
            <a:chOff x="0" y="0"/>
            <a:chExt cx="1695381" cy="18156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695381" cy="181561"/>
            </a:xfrm>
            <a:custGeom>
              <a:avLst/>
              <a:gdLst/>
              <a:ahLst/>
              <a:cxnLst/>
              <a:rect l="l" t="t" r="r" b="b"/>
              <a:pathLst>
                <a:path w="1695381" h="181561">
                  <a:moveTo>
                    <a:pt x="13799" y="0"/>
                  </a:moveTo>
                  <a:lnTo>
                    <a:pt x="1681583" y="0"/>
                  </a:lnTo>
                  <a:cubicBezTo>
                    <a:pt x="1685242" y="0"/>
                    <a:pt x="1688752" y="1454"/>
                    <a:pt x="1691340" y="4042"/>
                  </a:cubicBezTo>
                  <a:cubicBezTo>
                    <a:pt x="1693928" y="6629"/>
                    <a:pt x="1695381" y="10139"/>
                    <a:pt x="1695381" y="13799"/>
                  </a:cubicBezTo>
                  <a:lnTo>
                    <a:pt x="1695381" y="167763"/>
                  </a:lnTo>
                  <a:cubicBezTo>
                    <a:pt x="1695381" y="175383"/>
                    <a:pt x="1689203" y="181561"/>
                    <a:pt x="1681583" y="181561"/>
                  </a:cubicBezTo>
                  <a:lnTo>
                    <a:pt x="13799" y="181561"/>
                  </a:lnTo>
                  <a:cubicBezTo>
                    <a:pt x="10139" y="181561"/>
                    <a:pt x="6629" y="180108"/>
                    <a:pt x="4042" y="177520"/>
                  </a:cubicBezTo>
                  <a:cubicBezTo>
                    <a:pt x="1454" y="174932"/>
                    <a:pt x="0" y="171422"/>
                    <a:pt x="0" y="167763"/>
                  </a:cubicBezTo>
                  <a:lnTo>
                    <a:pt x="0" y="13799"/>
                  </a:lnTo>
                  <a:cubicBezTo>
                    <a:pt x="0" y="6178"/>
                    <a:pt x="6178" y="0"/>
                    <a:pt x="13799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FFE6CF">
                  <a:alpha val="67843"/>
                </a:srgbClr>
              </a:solidFill>
              <a:prstDash val="solid"/>
              <a:miter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57150"/>
              <a:ext cx="1695381" cy="2387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02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-1161900" y="-762460"/>
            <a:ext cx="10305900" cy="11811920"/>
          </a:xfrm>
          <a:custGeom>
            <a:avLst/>
            <a:gdLst/>
            <a:ahLst/>
            <a:cxnLst/>
            <a:rect l="l" t="t" r="r" b="b"/>
            <a:pathLst>
              <a:path w="10305900" h="11811920">
                <a:moveTo>
                  <a:pt x="0" y="0"/>
                </a:moveTo>
                <a:lnTo>
                  <a:pt x="10305900" y="0"/>
                </a:lnTo>
                <a:lnTo>
                  <a:pt x="10305900" y="11811920"/>
                </a:lnTo>
                <a:lnTo>
                  <a:pt x="0" y="1181192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39000"/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8" name="AutoShape 8"/>
          <p:cNvSpPr/>
          <p:nvPr/>
        </p:nvSpPr>
        <p:spPr>
          <a:xfrm flipV="1">
            <a:off x="2215917" y="8585218"/>
            <a:ext cx="7188529" cy="19050"/>
          </a:xfrm>
          <a:prstGeom prst="line">
            <a:avLst/>
          </a:prstGeom>
          <a:ln w="38100" cap="flat">
            <a:solidFill>
              <a:srgbClr val="FFE6CF">
                <a:alpha val="55686"/>
              </a:srgbClr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 rot="9020977">
            <a:off x="-4393661" y="-2848720"/>
            <a:ext cx="9256511" cy="7960599"/>
          </a:xfrm>
          <a:custGeom>
            <a:avLst/>
            <a:gdLst/>
            <a:ahLst/>
            <a:cxnLst/>
            <a:rect l="l" t="t" r="r" b="b"/>
            <a:pathLst>
              <a:path w="9256511" h="7960599">
                <a:moveTo>
                  <a:pt x="0" y="0"/>
                </a:moveTo>
                <a:lnTo>
                  <a:pt x="9256511" y="0"/>
                </a:lnTo>
                <a:lnTo>
                  <a:pt x="9256511" y="7960599"/>
                </a:lnTo>
                <a:lnTo>
                  <a:pt x="0" y="796059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68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Freeform 10"/>
          <p:cNvSpPr/>
          <p:nvPr/>
        </p:nvSpPr>
        <p:spPr>
          <a:xfrm>
            <a:off x="234594" y="214592"/>
            <a:ext cx="1172718" cy="1412913"/>
          </a:xfrm>
          <a:custGeom>
            <a:avLst/>
            <a:gdLst/>
            <a:ahLst/>
            <a:cxnLst/>
            <a:rect l="l" t="t" r="r" b="b"/>
            <a:pathLst>
              <a:path w="1172718" h="1412913">
                <a:moveTo>
                  <a:pt x="0" y="0"/>
                </a:moveTo>
                <a:lnTo>
                  <a:pt x="1172718" y="0"/>
                </a:lnTo>
                <a:lnTo>
                  <a:pt x="1172718" y="1412914"/>
                </a:lnTo>
                <a:lnTo>
                  <a:pt x="0" y="141291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TextBox 11"/>
          <p:cNvSpPr txBox="1"/>
          <p:nvPr/>
        </p:nvSpPr>
        <p:spPr>
          <a:xfrm>
            <a:off x="9655657" y="8318669"/>
            <a:ext cx="7398167" cy="5045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54"/>
              </a:lnSpc>
            </a:pPr>
            <a:r>
              <a:rPr lang="en-US" sz="2895">
                <a:solidFill>
                  <a:srgbClr val="FFE6CF"/>
                </a:solidFill>
                <a:latin typeface="Barlow"/>
                <a:ea typeface="Barlow"/>
                <a:cs typeface="Barlow"/>
                <a:sym typeface="Barlow"/>
              </a:rPr>
              <a:t>II Simpósio de Zooplâncton Neotropical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392620" y="5687362"/>
            <a:ext cx="3951215" cy="760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6114"/>
              </a:lnSpc>
            </a:pPr>
            <a:r>
              <a:rPr lang="en-US" sz="4367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Subtítulo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5398880" y="7329994"/>
            <a:ext cx="1654945" cy="755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6114"/>
              </a:lnSpc>
            </a:pPr>
            <a:r>
              <a:rPr lang="en-US" sz="4367" b="1">
                <a:solidFill>
                  <a:srgbClr val="FFF9F3">
                    <a:alpha val="75686"/>
                  </a:srgbClr>
                </a:solidFill>
                <a:latin typeface="Barlow Bold"/>
                <a:ea typeface="Barlow Bold"/>
                <a:cs typeface="Barlow Bold"/>
                <a:sym typeface="Barlow Bold"/>
              </a:rPr>
              <a:t>2025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494792" y="3562614"/>
            <a:ext cx="7298415" cy="24956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471"/>
              </a:lnSpc>
            </a:pPr>
            <a:r>
              <a:rPr lang="en-US" sz="14622" b="1">
                <a:solidFill>
                  <a:srgbClr val="FFE6CF"/>
                </a:solidFill>
                <a:latin typeface="Barlow Ultra-Bold"/>
                <a:ea typeface="Barlow Ultra-Bold"/>
                <a:cs typeface="Barlow Ultra-Bold"/>
                <a:sym typeface="Barlow Ultra-Bold"/>
              </a:rPr>
              <a:t>TÍTULO</a:t>
            </a:r>
          </a:p>
        </p:txBody>
      </p:sp>
      <p:sp>
        <p:nvSpPr>
          <p:cNvPr id="15" name="Freeform 15"/>
          <p:cNvSpPr/>
          <p:nvPr/>
        </p:nvSpPr>
        <p:spPr>
          <a:xfrm>
            <a:off x="1295520" y="-117619"/>
            <a:ext cx="1143159" cy="1616915"/>
          </a:xfrm>
          <a:custGeom>
            <a:avLst/>
            <a:gdLst/>
            <a:ahLst/>
            <a:cxnLst/>
            <a:rect l="l" t="t" r="r" b="b"/>
            <a:pathLst>
              <a:path w="1143159" h="1616915">
                <a:moveTo>
                  <a:pt x="0" y="0"/>
                </a:moveTo>
                <a:lnTo>
                  <a:pt x="1143159" y="0"/>
                </a:lnTo>
                <a:lnTo>
                  <a:pt x="1143159" y="1616914"/>
                </a:lnTo>
                <a:lnTo>
                  <a:pt x="0" y="161691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1971815">
            <a:off x="13851098" y="-1754173"/>
            <a:ext cx="8873804" cy="8406147"/>
          </a:xfrm>
          <a:custGeom>
            <a:avLst/>
            <a:gdLst/>
            <a:ahLst/>
            <a:cxnLst/>
            <a:rect l="l" t="t" r="r" b="b"/>
            <a:pathLst>
              <a:path w="8873804" h="8406147">
                <a:moveTo>
                  <a:pt x="0" y="0"/>
                </a:moveTo>
                <a:lnTo>
                  <a:pt x="8873804" y="0"/>
                </a:lnTo>
                <a:lnTo>
                  <a:pt x="8873804" y="8406146"/>
                </a:lnTo>
                <a:lnTo>
                  <a:pt x="0" y="84061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3" name="Freeform 3"/>
          <p:cNvSpPr/>
          <p:nvPr/>
        </p:nvSpPr>
        <p:spPr>
          <a:xfrm rot="3163383">
            <a:off x="15895674" y="1231289"/>
            <a:ext cx="4784651" cy="4114800"/>
          </a:xfrm>
          <a:custGeom>
            <a:avLst/>
            <a:gdLst/>
            <a:ahLst/>
            <a:cxnLst/>
            <a:rect l="l" t="t" r="r" b="b"/>
            <a:pathLst>
              <a:path w="4784651" h="4114800">
                <a:moveTo>
                  <a:pt x="0" y="0"/>
                </a:moveTo>
                <a:lnTo>
                  <a:pt x="4784652" y="0"/>
                </a:lnTo>
                <a:lnTo>
                  <a:pt x="478465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8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4" name="TextBox 4"/>
          <p:cNvSpPr txBox="1"/>
          <p:nvPr/>
        </p:nvSpPr>
        <p:spPr>
          <a:xfrm>
            <a:off x="1952727" y="3703853"/>
            <a:ext cx="8362073" cy="549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74"/>
              </a:lnSpc>
            </a:pPr>
            <a:r>
              <a:rPr lang="en-US" sz="2499">
                <a:solidFill>
                  <a:srgbClr val="14385E"/>
                </a:solidFill>
                <a:latin typeface="Barlow"/>
                <a:ea typeface="Barlow"/>
                <a:cs typeface="Barlow"/>
                <a:sym typeface="Barlow"/>
              </a:rPr>
              <a:t>Texto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952727" y="2085364"/>
            <a:ext cx="6618791" cy="1203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799"/>
              </a:lnSpc>
            </a:pPr>
            <a:r>
              <a:rPr lang="en-US" sz="6999" b="1">
                <a:solidFill>
                  <a:srgbClr val="0092A9"/>
                </a:solidFill>
                <a:latin typeface="Barlow Ultra-Bold"/>
                <a:ea typeface="Barlow Ultra-Bold"/>
                <a:cs typeface="Barlow Ultra-Bold"/>
                <a:sym typeface="Barlow Ultra-Bold"/>
              </a:rPr>
              <a:t>INTRODUÇÃO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1971815">
            <a:off x="12620196" y="-4875929"/>
            <a:ext cx="8873804" cy="8406147"/>
          </a:xfrm>
          <a:custGeom>
            <a:avLst/>
            <a:gdLst/>
            <a:ahLst/>
            <a:cxnLst/>
            <a:rect l="l" t="t" r="r" b="b"/>
            <a:pathLst>
              <a:path w="8873804" h="8406147">
                <a:moveTo>
                  <a:pt x="0" y="0"/>
                </a:moveTo>
                <a:lnTo>
                  <a:pt x="8873804" y="0"/>
                </a:lnTo>
                <a:lnTo>
                  <a:pt x="8873804" y="8406147"/>
                </a:lnTo>
                <a:lnTo>
                  <a:pt x="0" y="840614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/>
          <p:cNvGrpSpPr/>
          <p:nvPr/>
        </p:nvGrpSpPr>
        <p:grpSpPr>
          <a:xfrm rot="-5400000">
            <a:off x="8463953" y="-9480562"/>
            <a:ext cx="1309265" cy="18338828"/>
            <a:chOff x="0" y="0"/>
            <a:chExt cx="344827" cy="482997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44827" cy="4829979"/>
            </a:xfrm>
            <a:custGeom>
              <a:avLst/>
              <a:gdLst/>
              <a:ahLst/>
              <a:cxnLst/>
              <a:rect l="l" t="t" r="r" b="b"/>
              <a:pathLst>
                <a:path w="344827" h="4829979">
                  <a:moveTo>
                    <a:pt x="172414" y="0"/>
                  </a:moveTo>
                  <a:lnTo>
                    <a:pt x="172414" y="0"/>
                  </a:lnTo>
                  <a:cubicBezTo>
                    <a:pt x="218140" y="0"/>
                    <a:pt x="261994" y="18165"/>
                    <a:pt x="294328" y="50499"/>
                  </a:cubicBezTo>
                  <a:cubicBezTo>
                    <a:pt x="326662" y="82833"/>
                    <a:pt x="344827" y="126687"/>
                    <a:pt x="344827" y="172414"/>
                  </a:cubicBezTo>
                  <a:lnTo>
                    <a:pt x="344827" y="4657566"/>
                  </a:lnTo>
                  <a:cubicBezTo>
                    <a:pt x="344827" y="4703293"/>
                    <a:pt x="326662" y="4747147"/>
                    <a:pt x="294328" y="4779480"/>
                  </a:cubicBezTo>
                  <a:cubicBezTo>
                    <a:pt x="261994" y="4811814"/>
                    <a:pt x="218140" y="4829979"/>
                    <a:pt x="172414" y="4829979"/>
                  </a:cubicBezTo>
                  <a:lnTo>
                    <a:pt x="172414" y="4829979"/>
                  </a:lnTo>
                  <a:cubicBezTo>
                    <a:pt x="126687" y="4829979"/>
                    <a:pt x="82833" y="4811814"/>
                    <a:pt x="50499" y="4779480"/>
                  </a:cubicBezTo>
                  <a:cubicBezTo>
                    <a:pt x="18165" y="4747147"/>
                    <a:pt x="0" y="4703293"/>
                    <a:pt x="0" y="4657566"/>
                  </a:cubicBezTo>
                  <a:lnTo>
                    <a:pt x="0" y="172414"/>
                  </a:lnTo>
                  <a:cubicBezTo>
                    <a:pt x="0" y="126687"/>
                    <a:pt x="18165" y="82833"/>
                    <a:pt x="50499" y="50499"/>
                  </a:cubicBezTo>
                  <a:cubicBezTo>
                    <a:pt x="82833" y="18165"/>
                    <a:pt x="126687" y="0"/>
                    <a:pt x="172414" y="0"/>
                  </a:cubicBezTo>
                  <a:close/>
                </a:path>
              </a:pathLst>
            </a:custGeom>
            <a:solidFill>
              <a:srgbClr val="0092A9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344827" cy="48680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 rot="3163383">
            <a:off x="15574689" y="-1970909"/>
            <a:ext cx="4784651" cy="4114800"/>
          </a:xfrm>
          <a:custGeom>
            <a:avLst/>
            <a:gdLst/>
            <a:ahLst/>
            <a:cxnLst/>
            <a:rect l="l" t="t" r="r" b="b"/>
            <a:pathLst>
              <a:path w="4784651" h="4114800">
                <a:moveTo>
                  <a:pt x="0" y="0"/>
                </a:moveTo>
                <a:lnTo>
                  <a:pt x="4784651" y="0"/>
                </a:lnTo>
                <a:lnTo>
                  <a:pt x="478465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8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7" name="Group 7"/>
          <p:cNvGrpSpPr/>
          <p:nvPr/>
        </p:nvGrpSpPr>
        <p:grpSpPr>
          <a:xfrm>
            <a:off x="9516205" y="4983470"/>
            <a:ext cx="6925550" cy="715711"/>
            <a:chOff x="0" y="0"/>
            <a:chExt cx="1974517" cy="20405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974517" cy="204054"/>
            </a:xfrm>
            <a:custGeom>
              <a:avLst/>
              <a:gdLst/>
              <a:ahLst/>
              <a:cxnLst/>
              <a:rect l="l" t="t" r="r" b="b"/>
              <a:pathLst>
                <a:path w="1974517" h="204054">
                  <a:moveTo>
                    <a:pt x="29065" y="0"/>
                  </a:moveTo>
                  <a:lnTo>
                    <a:pt x="1945452" y="0"/>
                  </a:lnTo>
                  <a:cubicBezTo>
                    <a:pt x="1961504" y="0"/>
                    <a:pt x="1974517" y="13013"/>
                    <a:pt x="1974517" y="29065"/>
                  </a:cubicBezTo>
                  <a:lnTo>
                    <a:pt x="1974517" y="174989"/>
                  </a:lnTo>
                  <a:cubicBezTo>
                    <a:pt x="1974517" y="182697"/>
                    <a:pt x="1971454" y="190090"/>
                    <a:pt x="1966004" y="195541"/>
                  </a:cubicBezTo>
                  <a:cubicBezTo>
                    <a:pt x="1960553" y="200992"/>
                    <a:pt x="1953160" y="204054"/>
                    <a:pt x="1945452" y="204054"/>
                  </a:cubicBezTo>
                  <a:lnTo>
                    <a:pt x="29065" y="204054"/>
                  </a:lnTo>
                  <a:cubicBezTo>
                    <a:pt x="13013" y="204054"/>
                    <a:pt x="0" y="191041"/>
                    <a:pt x="0" y="174989"/>
                  </a:cubicBezTo>
                  <a:lnTo>
                    <a:pt x="0" y="29065"/>
                  </a:lnTo>
                  <a:cubicBezTo>
                    <a:pt x="0" y="13013"/>
                    <a:pt x="13013" y="0"/>
                    <a:pt x="29065" y="0"/>
                  </a:cubicBezTo>
                  <a:close/>
                </a:path>
              </a:pathLst>
            </a:custGeom>
            <a:solidFill>
              <a:srgbClr val="0092A9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1974517" cy="2421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9516205" y="5766602"/>
            <a:ext cx="6925550" cy="715711"/>
            <a:chOff x="0" y="0"/>
            <a:chExt cx="1974517" cy="204054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974517" cy="204054"/>
            </a:xfrm>
            <a:custGeom>
              <a:avLst/>
              <a:gdLst/>
              <a:ahLst/>
              <a:cxnLst/>
              <a:rect l="l" t="t" r="r" b="b"/>
              <a:pathLst>
                <a:path w="1974517" h="204054">
                  <a:moveTo>
                    <a:pt x="29065" y="0"/>
                  </a:moveTo>
                  <a:lnTo>
                    <a:pt x="1945452" y="0"/>
                  </a:lnTo>
                  <a:cubicBezTo>
                    <a:pt x="1961504" y="0"/>
                    <a:pt x="1974517" y="13013"/>
                    <a:pt x="1974517" y="29065"/>
                  </a:cubicBezTo>
                  <a:lnTo>
                    <a:pt x="1974517" y="174989"/>
                  </a:lnTo>
                  <a:cubicBezTo>
                    <a:pt x="1974517" y="182697"/>
                    <a:pt x="1971454" y="190090"/>
                    <a:pt x="1966004" y="195541"/>
                  </a:cubicBezTo>
                  <a:cubicBezTo>
                    <a:pt x="1960553" y="200992"/>
                    <a:pt x="1953160" y="204054"/>
                    <a:pt x="1945452" y="204054"/>
                  </a:cubicBezTo>
                  <a:lnTo>
                    <a:pt x="29065" y="204054"/>
                  </a:lnTo>
                  <a:cubicBezTo>
                    <a:pt x="13013" y="204054"/>
                    <a:pt x="0" y="191041"/>
                    <a:pt x="0" y="174989"/>
                  </a:cubicBezTo>
                  <a:lnTo>
                    <a:pt x="0" y="29065"/>
                  </a:lnTo>
                  <a:cubicBezTo>
                    <a:pt x="0" y="13013"/>
                    <a:pt x="13013" y="0"/>
                    <a:pt x="29065" y="0"/>
                  </a:cubicBezTo>
                  <a:close/>
                </a:path>
              </a:pathLst>
            </a:custGeom>
            <a:solidFill>
              <a:srgbClr val="0092A9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1974517" cy="2421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9516205" y="6570421"/>
            <a:ext cx="6925550" cy="715711"/>
            <a:chOff x="0" y="0"/>
            <a:chExt cx="1974517" cy="204054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974517" cy="204054"/>
            </a:xfrm>
            <a:custGeom>
              <a:avLst/>
              <a:gdLst/>
              <a:ahLst/>
              <a:cxnLst/>
              <a:rect l="l" t="t" r="r" b="b"/>
              <a:pathLst>
                <a:path w="1974517" h="204054">
                  <a:moveTo>
                    <a:pt x="29065" y="0"/>
                  </a:moveTo>
                  <a:lnTo>
                    <a:pt x="1945452" y="0"/>
                  </a:lnTo>
                  <a:cubicBezTo>
                    <a:pt x="1961504" y="0"/>
                    <a:pt x="1974517" y="13013"/>
                    <a:pt x="1974517" y="29065"/>
                  </a:cubicBezTo>
                  <a:lnTo>
                    <a:pt x="1974517" y="174989"/>
                  </a:lnTo>
                  <a:cubicBezTo>
                    <a:pt x="1974517" y="182697"/>
                    <a:pt x="1971454" y="190090"/>
                    <a:pt x="1966004" y="195541"/>
                  </a:cubicBezTo>
                  <a:cubicBezTo>
                    <a:pt x="1960553" y="200992"/>
                    <a:pt x="1953160" y="204054"/>
                    <a:pt x="1945452" y="204054"/>
                  </a:cubicBezTo>
                  <a:lnTo>
                    <a:pt x="29065" y="204054"/>
                  </a:lnTo>
                  <a:cubicBezTo>
                    <a:pt x="13013" y="204054"/>
                    <a:pt x="0" y="191041"/>
                    <a:pt x="0" y="174989"/>
                  </a:cubicBezTo>
                  <a:lnTo>
                    <a:pt x="0" y="29065"/>
                  </a:lnTo>
                  <a:cubicBezTo>
                    <a:pt x="0" y="13013"/>
                    <a:pt x="13013" y="0"/>
                    <a:pt x="29065" y="0"/>
                  </a:cubicBezTo>
                  <a:close/>
                </a:path>
              </a:pathLst>
            </a:custGeom>
            <a:solidFill>
              <a:srgbClr val="0092A9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1974517" cy="2421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9516205" y="7407755"/>
            <a:ext cx="6925550" cy="715711"/>
            <a:chOff x="0" y="0"/>
            <a:chExt cx="1974517" cy="204054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974517" cy="204054"/>
            </a:xfrm>
            <a:custGeom>
              <a:avLst/>
              <a:gdLst/>
              <a:ahLst/>
              <a:cxnLst/>
              <a:rect l="l" t="t" r="r" b="b"/>
              <a:pathLst>
                <a:path w="1974517" h="204054">
                  <a:moveTo>
                    <a:pt x="29065" y="0"/>
                  </a:moveTo>
                  <a:lnTo>
                    <a:pt x="1945452" y="0"/>
                  </a:lnTo>
                  <a:cubicBezTo>
                    <a:pt x="1961504" y="0"/>
                    <a:pt x="1974517" y="13013"/>
                    <a:pt x="1974517" y="29065"/>
                  </a:cubicBezTo>
                  <a:lnTo>
                    <a:pt x="1974517" y="174989"/>
                  </a:lnTo>
                  <a:cubicBezTo>
                    <a:pt x="1974517" y="182697"/>
                    <a:pt x="1971454" y="190090"/>
                    <a:pt x="1966004" y="195541"/>
                  </a:cubicBezTo>
                  <a:cubicBezTo>
                    <a:pt x="1960553" y="200992"/>
                    <a:pt x="1953160" y="204054"/>
                    <a:pt x="1945452" y="204054"/>
                  </a:cubicBezTo>
                  <a:lnTo>
                    <a:pt x="29065" y="204054"/>
                  </a:lnTo>
                  <a:cubicBezTo>
                    <a:pt x="13013" y="204054"/>
                    <a:pt x="0" y="191041"/>
                    <a:pt x="0" y="174989"/>
                  </a:cubicBezTo>
                  <a:lnTo>
                    <a:pt x="0" y="29065"/>
                  </a:lnTo>
                  <a:cubicBezTo>
                    <a:pt x="0" y="13013"/>
                    <a:pt x="13013" y="0"/>
                    <a:pt x="29065" y="0"/>
                  </a:cubicBezTo>
                  <a:close/>
                </a:path>
              </a:pathLst>
            </a:custGeom>
            <a:solidFill>
              <a:srgbClr val="0092A9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38100"/>
              <a:ext cx="1974517" cy="2421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952727" y="4940850"/>
            <a:ext cx="6852892" cy="549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74"/>
              </a:lnSpc>
            </a:pPr>
            <a:r>
              <a:rPr lang="en-US" sz="2499">
                <a:solidFill>
                  <a:srgbClr val="14385E"/>
                </a:solidFill>
                <a:latin typeface="Barlow"/>
                <a:ea typeface="Barlow"/>
                <a:cs typeface="Barlow"/>
                <a:sym typeface="Barlow"/>
              </a:rPr>
              <a:t>Texto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952727" y="3360033"/>
            <a:ext cx="6133764" cy="939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sz="6999" b="1">
                <a:solidFill>
                  <a:srgbClr val="0092A9"/>
                </a:solidFill>
                <a:latin typeface="Barlow Ultra-Bold"/>
                <a:ea typeface="Barlow Ultra-Bold"/>
                <a:cs typeface="Barlow Ultra-Bold"/>
                <a:sym typeface="Barlow Ultra-Bold"/>
              </a:rPr>
              <a:t>TEXTO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9902714" y="5135697"/>
            <a:ext cx="5814660" cy="411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97"/>
              </a:lnSpc>
            </a:pPr>
            <a:r>
              <a:rPr lang="en-US" sz="2747" b="1">
                <a:solidFill>
                  <a:srgbClr val="FFF9F3"/>
                </a:solidFill>
                <a:latin typeface="Barlow Ultra-Bold"/>
                <a:ea typeface="Barlow Ultra-Bold"/>
                <a:cs typeface="Barlow Ultra-Bold"/>
                <a:sym typeface="Barlow Ultra-Bold"/>
              </a:rPr>
              <a:t>Texto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9902714" y="5918829"/>
            <a:ext cx="6725830" cy="411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97"/>
              </a:lnSpc>
            </a:pPr>
            <a:r>
              <a:rPr lang="en-US" sz="2747" b="1">
                <a:solidFill>
                  <a:srgbClr val="FFF9F3"/>
                </a:solidFill>
                <a:latin typeface="Barlow Ultra-Bold"/>
                <a:ea typeface="Barlow Ultra-Bold"/>
                <a:cs typeface="Barlow Ultra-Bold"/>
                <a:sym typeface="Barlow Ultra-Bold"/>
              </a:rPr>
              <a:t>Texto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9902714" y="6722649"/>
            <a:ext cx="5890184" cy="411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97"/>
              </a:lnSpc>
            </a:pPr>
            <a:r>
              <a:rPr lang="en-US" sz="2747" b="1">
                <a:solidFill>
                  <a:srgbClr val="FFF9F3"/>
                </a:solidFill>
                <a:latin typeface="Barlow Ultra-Bold"/>
                <a:ea typeface="Barlow Ultra-Bold"/>
                <a:cs typeface="Barlow Ultra-Bold"/>
                <a:sym typeface="Barlow Ultra-Bold"/>
              </a:rPr>
              <a:t>Texto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9902714" y="7559983"/>
            <a:ext cx="6307127" cy="411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97"/>
              </a:lnSpc>
            </a:pPr>
            <a:r>
              <a:rPr lang="en-US" sz="2747" b="1">
                <a:solidFill>
                  <a:srgbClr val="FFF9F3"/>
                </a:solidFill>
                <a:latin typeface="Barlow Ultra-Bold"/>
                <a:ea typeface="Barlow Ultra-Bold"/>
                <a:cs typeface="Barlow Ultra-Bold"/>
                <a:sym typeface="Barlow Ultra-Bold"/>
              </a:rPr>
              <a:t>Texto</a:t>
            </a:r>
          </a:p>
        </p:txBody>
      </p:sp>
      <p:grpSp>
        <p:nvGrpSpPr>
          <p:cNvPr id="25" name="Group 25"/>
          <p:cNvGrpSpPr/>
          <p:nvPr/>
        </p:nvGrpSpPr>
        <p:grpSpPr>
          <a:xfrm rot="-5400000">
            <a:off x="8463953" y="1313660"/>
            <a:ext cx="1309265" cy="18338828"/>
            <a:chOff x="0" y="0"/>
            <a:chExt cx="344827" cy="4829979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344827" cy="4829979"/>
            </a:xfrm>
            <a:custGeom>
              <a:avLst/>
              <a:gdLst/>
              <a:ahLst/>
              <a:cxnLst/>
              <a:rect l="l" t="t" r="r" b="b"/>
              <a:pathLst>
                <a:path w="344827" h="4829979">
                  <a:moveTo>
                    <a:pt x="172414" y="0"/>
                  </a:moveTo>
                  <a:lnTo>
                    <a:pt x="172414" y="0"/>
                  </a:lnTo>
                  <a:cubicBezTo>
                    <a:pt x="218140" y="0"/>
                    <a:pt x="261994" y="18165"/>
                    <a:pt x="294328" y="50499"/>
                  </a:cubicBezTo>
                  <a:cubicBezTo>
                    <a:pt x="326662" y="82833"/>
                    <a:pt x="344827" y="126687"/>
                    <a:pt x="344827" y="172414"/>
                  </a:cubicBezTo>
                  <a:lnTo>
                    <a:pt x="344827" y="4657566"/>
                  </a:lnTo>
                  <a:cubicBezTo>
                    <a:pt x="344827" y="4703293"/>
                    <a:pt x="326662" y="4747147"/>
                    <a:pt x="294328" y="4779480"/>
                  </a:cubicBezTo>
                  <a:cubicBezTo>
                    <a:pt x="261994" y="4811814"/>
                    <a:pt x="218140" y="4829979"/>
                    <a:pt x="172414" y="4829979"/>
                  </a:cubicBezTo>
                  <a:lnTo>
                    <a:pt x="172414" y="4829979"/>
                  </a:lnTo>
                  <a:cubicBezTo>
                    <a:pt x="126687" y="4829979"/>
                    <a:pt x="82833" y="4811814"/>
                    <a:pt x="50499" y="4779480"/>
                  </a:cubicBezTo>
                  <a:cubicBezTo>
                    <a:pt x="18165" y="4747147"/>
                    <a:pt x="0" y="4703293"/>
                    <a:pt x="0" y="4657566"/>
                  </a:cubicBezTo>
                  <a:lnTo>
                    <a:pt x="0" y="172414"/>
                  </a:lnTo>
                  <a:cubicBezTo>
                    <a:pt x="0" y="126687"/>
                    <a:pt x="18165" y="82833"/>
                    <a:pt x="50499" y="50499"/>
                  </a:cubicBezTo>
                  <a:cubicBezTo>
                    <a:pt x="82833" y="18165"/>
                    <a:pt x="126687" y="0"/>
                    <a:pt x="172414" y="0"/>
                  </a:cubicBezTo>
                  <a:close/>
                </a:path>
              </a:pathLst>
            </a:custGeom>
            <a:solidFill>
              <a:srgbClr val="0092A9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344827" cy="48680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096728" y="3649852"/>
            <a:ext cx="2442249" cy="2442249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ADB6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897462" y="3649852"/>
            <a:ext cx="2442249" cy="2442249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ADB6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3802886" y="3649852"/>
            <a:ext cx="2442249" cy="2442249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ADB6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 rot="-5400000">
            <a:off x="8463953" y="987486"/>
            <a:ext cx="1309265" cy="18338828"/>
            <a:chOff x="0" y="0"/>
            <a:chExt cx="344827" cy="4829979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44827" cy="4829979"/>
            </a:xfrm>
            <a:custGeom>
              <a:avLst/>
              <a:gdLst/>
              <a:ahLst/>
              <a:cxnLst/>
              <a:rect l="l" t="t" r="r" b="b"/>
              <a:pathLst>
                <a:path w="344827" h="4829979">
                  <a:moveTo>
                    <a:pt x="172414" y="0"/>
                  </a:moveTo>
                  <a:lnTo>
                    <a:pt x="172414" y="0"/>
                  </a:lnTo>
                  <a:cubicBezTo>
                    <a:pt x="218140" y="0"/>
                    <a:pt x="261994" y="18165"/>
                    <a:pt x="294328" y="50499"/>
                  </a:cubicBezTo>
                  <a:cubicBezTo>
                    <a:pt x="326662" y="82833"/>
                    <a:pt x="344827" y="126687"/>
                    <a:pt x="344827" y="172414"/>
                  </a:cubicBezTo>
                  <a:lnTo>
                    <a:pt x="344827" y="4657566"/>
                  </a:lnTo>
                  <a:cubicBezTo>
                    <a:pt x="344827" y="4703293"/>
                    <a:pt x="326662" y="4747147"/>
                    <a:pt x="294328" y="4779480"/>
                  </a:cubicBezTo>
                  <a:cubicBezTo>
                    <a:pt x="261994" y="4811814"/>
                    <a:pt x="218140" y="4829979"/>
                    <a:pt x="172414" y="4829979"/>
                  </a:cubicBezTo>
                  <a:lnTo>
                    <a:pt x="172414" y="4829979"/>
                  </a:lnTo>
                  <a:cubicBezTo>
                    <a:pt x="126687" y="4829979"/>
                    <a:pt x="82833" y="4811814"/>
                    <a:pt x="50499" y="4779480"/>
                  </a:cubicBezTo>
                  <a:cubicBezTo>
                    <a:pt x="18165" y="4747147"/>
                    <a:pt x="0" y="4703293"/>
                    <a:pt x="0" y="4657566"/>
                  </a:cubicBezTo>
                  <a:lnTo>
                    <a:pt x="0" y="172414"/>
                  </a:lnTo>
                  <a:cubicBezTo>
                    <a:pt x="0" y="126687"/>
                    <a:pt x="18165" y="82833"/>
                    <a:pt x="50499" y="50499"/>
                  </a:cubicBezTo>
                  <a:cubicBezTo>
                    <a:pt x="82833" y="18165"/>
                    <a:pt x="126687" y="0"/>
                    <a:pt x="172414" y="0"/>
                  </a:cubicBezTo>
                  <a:close/>
                </a:path>
              </a:pathLst>
            </a:custGeom>
            <a:solidFill>
              <a:srgbClr val="0092A9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344827" cy="48680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5899207" y="4257717"/>
            <a:ext cx="638024" cy="1134265"/>
          </a:xfrm>
          <a:custGeom>
            <a:avLst/>
            <a:gdLst/>
            <a:ahLst/>
            <a:cxnLst/>
            <a:rect l="l" t="t" r="r" b="b"/>
            <a:pathLst>
              <a:path w="638024" h="1134265">
                <a:moveTo>
                  <a:pt x="0" y="0"/>
                </a:moveTo>
                <a:lnTo>
                  <a:pt x="638024" y="0"/>
                </a:lnTo>
                <a:lnTo>
                  <a:pt x="638024" y="1134265"/>
                </a:lnTo>
                <a:lnTo>
                  <a:pt x="0" y="11342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5" name="Freeform 15"/>
          <p:cNvSpPr/>
          <p:nvPr/>
        </p:nvSpPr>
        <p:spPr>
          <a:xfrm>
            <a:off x="12178035" y="4257717"/>
            <a:ext cx="638024" cy="1134265"/>
          </a:xfrm>
          <a:custGeom>
            <a:avLst/>
            <a:gdLst/>
            <a:ahLst/>
            <a:cxnLst/>
            <a:rect l="l" t="t" r="r" b="b"/>
            <a:pathLst>
              <a:path w="638024" h="1134265">
                <a:moveTo>
                  <a:pt x="0" y="0"/>
                </a:moveTo>
                <a:lnTo>
                  <a:pt x="638025" y="0"/>
                </a:lnTo>
                <a:lnTo>
                  <a:pt x="638025" y="1134265"/>
                </a:lnTo>
                <a:lnTo>
                  <a:pt x="0" y="11342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6" name="TextBox 16"/>
          <p:cNvSpPr txBox="1"/>
          <p:nvPr/>
        </p:nvSpPr>
        <p:spPr>
          <a:xfrm>
            <a:off x="1168152" y="6655923"/>
            <a:ext cx="4299401" cy="4217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83"/>
              </a:lnSpc>
            </a:pPr>
            <a:r>
              <a:rPr lang="en-US" sz="2400">
                <a:solidFill>
                  <a:srgbClr val="14385E"/>
                </a:solidFill>
                <a:latin typeface="Barlow"/>
                <a:ea typeface="Barlow"/>
                <a:cs typeface="Barlow"/>
                <a:sym typeface="Barlow"/>
              </a:rPr>
              <a:t>Texto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6987670" y="6655923"/>
            <a:ext cx="4490585" cy="4217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83"/>
              </a:lnSpc>
            </a:pPr>
            <a:r>
              <a:rPr lang="en-US" sz="2400">
                <a:solidFill>
                  <a:srgbClr val="14385E"/>
                </a:solidFill>
                <a:latin typeface="Barlow"/>
                <a:ea typeface="Barlow"/>
                <a:cs typeface="Barlow"/>
                <a:sym typeface="Barlow"/>
              </a:rPr>
              <a:t>Texto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2970967" y="6655923"/>
            <a:ext cx="4106086" cy="4217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83"/>
              </a:lnSpc>
            </a:pPr>
            <a:r>
              <a:rPr lang="en-US" sz="2400">
                <a:solidFill>
                  <a:srgbClr val="14385E"/>
                </a:solidFill>
                <a:latin typeface="Barlow"/>
                <a:ea typeface="Barlow"/>
                <a:cs typeface="Barlow"/>
                <a:sym typeface="Barlow"/>
              </a:rPr>
              <a:t>Texto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77925" y="1376444"/>
            <a:ext cx="18110075" cy="876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369"/>
              </a:lnSpc>
              <a:spcBef>
                <a:spcPct val="0"/>
              </a:spcBef>
            </a:pPr>
            <a:r>
              <a:rPr lang="en-US" sz="6999" b="1">
                <a:solidFill>
                  <a:srgbClr val="0092A9"/>
                </a:solidFill>
                <a:latin typeface="Barlow Ultra-Bold"/>
                <a:ea typeface="Barlow Ultra-Bold"/>
                <a:cs typeface="Barlow Ultra-Bold"/>
                <a:sym typeface="Barlow Ultra-Bold"/>
              </a:rPr>
              <a:t>TEXTO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1971815">
            <a:off x="13435244" y="940427"/>
            <a:ext cx="8873804" cy="8406147"/>
          </a:xfrm>
          <a:custGeom>
            <a:avLst/>
            <a:gdLst/>
            <a:ahLst/>
            <a:cxnLst/>
            <a:rect l="l" t="t" r="r" b="b"/>
            <a:pathLst>
              <a:path w="8873804" h="8406147">
                <a:moveTo>
                  <a:pt x="0" y="0"/>
                </a:moveTo>
                <a:lnTo>
                  <a:pt x="8873804" y="0"/>
                </a:lnTo>
                <a:lnTo>
                  <a:pt x="8873804" y="8406146"/>
                </a:lnTo>
                <a:lnTo>
                  <a:pt x="0" y="84061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3" name="Freeform 3"/>
          <p:cNvSpPr/>
          <p:nvPr/>
        </p:nvSpPr>
        <p:spPr>
          <a:xfrm rot="3163383">
            <a:off x="15813068" y="2877980"/>
            <a:ext cx="4118156" cy="3541614"/>
          </a:xfrm>
          <a:custGeom>
            <a:avLst/>
            <a:gdLst/>
            <a:ahLst/>
            <a:cxnLst/>
            <a:rect l="l" t="t" r="r" b="b"/>
            <a:pathLst>
              <a:path w="4118156" h="3541614">
                <a:moveTo>
                  <a:pt x="0" y="0"/>
                </a:moveTo>
                <a:lnTo>
                  <a:pt x="4118156" y="0"/>
                </a:lnTo>
                <a:lnTo>
                  <a:pt x="4118156" y="3541614"/>
                </a:lnTo>
                <a:lnTo>
                  <a:pt x="0" y="354161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8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4" name="TextBox 4"/>
          <p:cNvSpPr txBox="1"/>
          <p:nvPr/>
        </p:nvSpPr>
        <p:spPr>
          <a:xfrm>
            <a:off x="1506447" y="4971463"/>
            <a:ext cx="8362073" cy="549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74"/>
              </a:lnSpc>
            </a:pPr>
            <a:r>
              <a:rPr lang="en-US" sz="2499">
                <a:solidFill>
                  <a:srgbClr val="14385E"/>
                </a:solidFill>
                <a:latin typeface="Barlow"/>
                <a:ea typeface="Barlow"/>
                <a:cs typeface="Barlow"/>
                <a:sym typeface="Barlow"/>
              </a:rPr>
              <a:t>Texto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506447" y="3708987"/>
            <a:ext cx="6133764" cy="939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sz="6999" b="1">
                <a:solidFill>
                  <a:srgbClr val="0092A9"/>
                </a:solidFill>
                <a:latin typeface="Barlow Ultra-Bold"/>
                <a:ea typeface="Barlow Ultra-Bold"/>
                <a:cs typeface="Barlow Ultra-Bold"/>
                <a:sym typeface="Barlow Ultra-Bold"/>
              </a:rPr>
              <a:t>TEXTO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1971815">
            <a:off x="12669615" y="-6211474"/>
            <a:ext cx="8873804" cy="8406147"/>
          </a:xfrm>
          <a:custGeom>
            <a:avLst/>
            <a:gdLst/>
            <a:ahLst/>
            <a:cxnLst/>
            <a:rect l="l" t="t" r="r" b="b"/>
            <a:pathLst>
              <a:path w="8873804" h="8406147">
                <a:moveTo>
                  <a:pt x="0" y="0"/>
                </a:moveTo>
                <a:lnTo>
                  <a:pt x="8873805" y="0"/>
                </a:lnTo>
                <a:lnTo>
                  <a:pt x="8873805" y="8406146"/>
                </a:lnTo>
                <a:lnTo>
                  <a:pt x="0" y="84061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/>
          <p:cNvGrpSpPr/>
          <p:nvPr/>
        </p:nvGrpSpPr>
        <p:grpSpPr>
          <a:xfrm>
            <a:off x="9516205" y="2658004"/>
            <a:ext cx="6925550" cy="715711"/>
            <a:chOff x="0" y="0"/>
            <a:chExt cx="1974517" cy="20405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974517" cy="204054"/>
            </a:xfrm>
            <a:custGeom>
              <a:avLst/>
              <a:gdLst/>
              <a:ahLst/>
              <a:cxnLst/>
              <a:rect l="l" t="t" r="r" b="b"/>
              <a:pathLst>
                <a:path w="1974517" h="204054">
                  <a:moveTo>
                    <a:pt x="29065" y="0"/>
                  </a:moveTo>
                  <a:lnTo>
                    <a:pt x="1945452" y="0"/>
                  </a:lnTo>
                  <a:cubicBezTo>
                    <a:pt x="1961504" y="0"/>
                    <a:pt x="1974517" y="13013"/>
                    <a:pt x="1974517" y="29065"/>
                  </a:cubicBezTo>
                  <a:lnTo>
                    <a:pt x="1974517" y="174989"/>
                  </a:lnTo>
                  <a:cubicBezTo>
                    <a:pt x="1974517" y="182697"/>
                    <a:pt x="1971454" y="190090"/>
                    <a:pt x="1966004" y="195541"/>
                  </a:cubicBezTo>
                  <a:cubicBezTo>
                    <a:pt x="1960553" y="200992"/>
                    <a:pt x="1953160" y="204054"/>
                    <a:pt x="1945452" y="204054"/>
                  </a:cubicBezTo>
                  <a:lnTo>
                    <a:pt x="29065" y="204054"/>
                  </a:lnTo>
                  <a:cubicBezTo>
                    <a:pt x="13013" y="204054"/>
                    <a:pt x="0" y="191041"/>
                    <a:pt x="0" y="174989"/>
                  </a:cubicBezTo>
                  <a:lnTo>
                    <a:pt x="0" y="29065"/>
                  </a:lnTo>
                  <a:cubicBezTo>
                    <a:pt x="0" y="13013"/>
                    <a:pt x="13013" y="0"/>
                    <a:pt x="29065" y="0"/>
                  </a:cubicBezTo>
                  <a:close/>
                </a:path>
              </a:pathLst>
            </a:custGeom>
            <a:solidFill>
              <a:srgbClr val="0092A9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1974517" cy="2421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9516205" y="5466234"/>
            <a:ext cx="6925550" cy="715711"/>
            <a:chOff x="0" y="0"/>
            <a:chExt cx="1974517" cy="20405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974517" cy="204054"/>
            </a:xfrm>
            <a:custGeom>
              <a:avLst/>
              <a:gdLst/>
              <a:ahLst/>
              <a:cxnLst/>
              <a:rect l="l" t="t" r="r" b="b"/>
              <a:pathLst>
                <a:path w="1974517" h="204054">
                  <a:moveTo>
                    <a:pt x="29065" y="0"/>
                  </a:moveTo>
                  <a:lnTo>
                    <a:pt x="1945452" y="0"/>
                  </a:lnTo>
                  <a:cubicBezTo>
                    <a:pt x="1961504" y="0"/>
                    <a:pt x="1974517" y="13013"/>
                    <a:pt x="1974517" y="29065"/>
                  </a:cubicBezTo>
                  <a:lnTo>
                    <a:pt x="1974517" y="174989"/>
                  </a:lnTo>
                  <a:cubicBezTo>
                    <a:pt x="1974517" y="182697"/>
                    <a:pt x="1971454" y="190090"/>
                    <a:pt x="1966004" y="195541"/>
                  </a:cubicBezTo>
                  <a:cubicBezTo>
                    <a:pt x="1960553" y="200992"/>
                    <a:pt x="1953160" y="204054"/>
                    <a:pt x="1945452" y="204054"/>
                  </a:cubicBezTo>
                  <a:lnTo>
                    <a:pt x="29065" y="204054"/>
                  </a:lnTo>
                  <a:cubicBezTo>
                    <a:pt x="13013" y="204054"/>
                    <a:pt x="0" y="191041"/>
                    <a:pt x="0" y="174989"/>
                  </a:cubicBezTo>
                  <a:lnTo>
                    <a:pt x="0" y="29065"/>
                  </a:lnTo>
                  <a:cubicBezTo>
                    <a:pt x="0" y="13013"/>
                    <a:pt x="13013" y="0"/>
                    <a:pt x="29065" y="0"/>
                  </a:cubicBezTo>
                  <a:close/>
                </a:path>
              </a:pathLst>
            </a:custGeom>
            <a:solidFill>
              <a:srgbClr val="0092A9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1974517" cy="2421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952727" y="3050038"/>
            <a:ext cx="6852892" cy="549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74"/>
              </a:lnSpc>
            </a:pPr>
            <a:r>
              <a:rPr lang="en-US" sz="2499">
                <a:solidFill>
                  <a:srgbClr val="14385E"/>
                </a:solidFill>
                <a:latin typeface="Barlow"/>
                <a:ea typeface="Barlow"/>
                <a:cs typeface="Barlow"/>
                <a:sym typeface="Barlow"/>
              </a:rPr>
              <a:t>Texto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588863" y="3506662"/>
            <a:ext cx="6852892" cy="455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92"/>
              </a:lnSpc>
            </a:pPr>
            <a:r>
              <a:rPr lang="en-US" sz="2400">
                <a:solidFill>
                  <a:srgbClr val="14385E"/>
                </a:solidFill>
                <a:latin typeface="Barlow"/>
                <a:ea typeface="Barlow"/>
                <a:cs typeface="Barlow"/>
                <a:sym typeface="Barlow"/>
              </a:rPr>
              <a:t>Texto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588863" y="6467696"/>
            <a:ext cx="6852892" cy="455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92"/>
              </a:lnSpc>
            </a:pPr>
            <a:r>
              <a:rPr lang="en-US" sz="2400">
                <a:solidFill>
                  <a:srgbClr val="14385E"/>
                </a:solidFill>
                <a:latin typeface="Barlow"/>
                <a:ea typeface="Barlow"/>
                <a:cs typeface="Barlow"/>
                <a:sym typeface="Barlow"/>
              </a:rPr>
              <a:t>Texto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52727" y="1868100"/>
            <a:ext cx="6133764" cy="939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sz="6999" b="1">
                <a:solidFill>
                  <a:srgbClr val="0092A9"/>
                </a:solidFill>
                <a:latin typeface="Barlow Ultra-Bold"/>
                <a:ea typeface="Barlow Ultra-Bold"/>
                <a:cs typeface="Barlow Ultra-Bold"/>
                <a:sym typeface="Barlow Ultra-Bold"/>
              </a:rPr>
              <a:t>TEXTO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902714" y="2810232"/>
            <a:ext cx="2036803" cy="411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97"/>
              </a:lnSpc>
            </a:pPr>
            <a:r>
              <a:rPr lang="en-US" sz="2747" b="1">
                <a:solidFill>
                  <a:srgbClr val="FFF9F3"/>
                </a:solidFill>
                <a:latin typeface="Barlow Ultra-Bold"/>
                <a:ea typeface="Barlow Ultra-Bold"/>
                <a:cs typeface="Barlow Ultra-Bold"/>
                <a:sym typeface="Barlow Ultra-Bold"/>
              </a:rPr>
              <a:t>Texto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902714" y="5618462"/>
            <a:ext cx="2392406" cy="411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97"/>
              </a:lnSpc>
            </a:pPr>
            <a:r>
              <a:rPr lang="en-US" sz="2747" b="1">
                <a:solidFill>
                  <a:srgbClr val="FFF9F3"/>
                </a:solidFill>
                <a:latin typeface="Barlow Ultra-Bold"/>
                <a:ea typeface="Barlow Ultra-Bold"/>
                <a:cs typeface="Barlow Ultra-Bold"/>
                <a:sym typeface="Barlow Ultra-Bold"/>
              </a:rPr>
              <a:t>Texto</a:t>
            </a:r>
          </a:p>
        </p:txBody>
      </p:sp>
      <p:grpSp>
        <p:nvGrpSpPr>
          <p:cNvPr id="15" name="Group 15"/>
          <p:cNvGrpSpPr/>
          <p:nvPr/>
        </p:nvGrpSpPr>
        <p:grpSpPr>
          <a:xfrm rot="-5400000">
            <a:off x="8463953" y="987486"/>
            <a:ext cx="1309265" cy="18338828"/>
            <a:chOff x="0" y="0"/>
            <a:chExt cx="344827" cy="4829979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44827" cy="4829979"/>
            </a:xfrm>
            <a:custGeom>
              <a:avLst/>
              <a:gdLst/>
              <a:ahLst/>
              <a:cxnLst/>
              <a:rect l="l" t="t" r="r" b="b"/>
              <a:pathLst>
                <a:path w="344827" h="4829979">
                  <a:moveTo>
                    <a:pt x="172414" y="0"/>
                  </a:moveTo>
                  <a:lnTo>
                    <a:pt x="172414" y="0"/>
                  </a:lnTo>
                  <a:cubicBezTo>
                    <a:pt x="218140" y="0"/>
                    <a:pt x="261994" y="18165"/>
                    <a:pt x="294328" y="50499"/>
                  </a:cubicBezTo>
                  <a:cubicBezTo>
                    <a:pt x="326662" y="82833"/>
                    <a:pt x="344827" y="126687"/>
                    <a:pt x="344827" y="172414"/>
                  </a:cubicBezTo>
                  <a:lnTo>
                    <a:pt x="344827" y="4657566"/>
                  </a:lnTo>
                  <a:cubicBezTo>
                    <a:pt x="344827" y="4703293"/>
                    <a:pt x="326662" y="4747147"/>
                    <a:pt x="294328" y="4779480"/>
                  </a:cubicBezTo>
                  <a:cubicBezTo>
                    <a:pt x="261994" y="4811814"/>
                    <a:pt x="218140" y="4829979"/>
                    <a:pt x="172414" y="4829979"/>
                  </a:cubicBezTo>
                  <a:lnTo>
                    <a:pt x="172414" y="4829979"/>
                  </a:lnTo>
                  <a:cubicBezTo>
                    <a:pt x="126687" y="4829979"/>
                    <a:pt x="82833" y="4811814"/>
                    <a:pt x="50499" y="4779480"/>
                  </a:cubicBezTo>
                  <a:cubicBezTo>
                    <a:pt x="18165" y="4747147"/>
                    <a:pt x="0" y="4703293"/>
                    <a:pt x="0" y="4657566"/>
                  </a:cubicBezTo>
                  <a:lnTo>
                    <a:pt x="0" y="172414"/>
                  </a:lnTo>
                  <a:cubicBezTo>
                    <a:pt x="0" y="126687"/>
                    <a:pt x="18165" y="82833"/>
                    <a:pt x="50499" y="50499"/>
                  </a:cubicBezTo>
                  <a:cubicBezTo>
                    <a:pt x="82833" y="18165"/>
                    <a:pt x="126687" y="0"/>
                    <a:pt x="172414" y="0"/>
                  </a:cubicBezTo>
                  <a:close/>
                </a:path>
              </a:pathLst>
            </a:custGeom>
            <a:solidFill>
              <a:srgbClr val="0092A9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344827" cy="48680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691923" y="3949561"/>
            <a:ext cx="7100459" cy="6337439"/>
            <a:chOff x="0" y="0"/>
            <a:chExt cx="1870080" cy="16691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870080" cy="1669120"/>
            </a:xfrm>
            <a:custGeom>
              <a:avLst/>
              <a:gdLst/>
              <a:ahLst/>
              <a:cxnLst/>
              <a:rect l="l" t="t" r="r" b="b"/>
              <a:pathLst>
                <a:path w="1870080" h="1669120">
                  <a:moveTo>
                    <a:pt x="69782" y="0"/>
                  </a:moveTo>
                  <a:lnTo>
                    <a:pt x="1800298" y="0"/>
                  </a:lnTo>
                  <a:cubicBezTo>
                    <a:pt x="1838837" y="0"/>
                    <a:pt x="1870080" y="31242"/>
                    <a:pt x="1870080" y="69782"/>
                  </a:cubicBezTo>
                  <a:lnTo>
                    <a:pt x="1870080" y="1599338"/>
                  </a:lnTo>
                  <a:cubicBezTo>
                    <a:pt x="1870080" y="1637877"/>
                    <a:pt x="1838837" y="1669120"/>
                    <a:pt x="1800298" y="1669120"/>
                  </a:cubicBezTo>
                  <a:lnTo>
                    <a:pt x="69782" y="1669120"/>
                  </a:lnTo>
                  <a:cubicBezTo>
                    <a:pt x="31242" y="1669120"/>
                    <a:pt x="0" y="1637877"/>
                    <a:pt x="0" y="1599338"/>
                  </a:cubicBezTo>
                  <a:lnTo>
                    <a:pt x="0" y="69782"/>
                  </a:lnTo>
                  <a:cubicBezTo>
                    <a:pt x="0" y="31242"/>
                    <a:pt x="31242" y="0"/>
                    <a:pt x="69782" y="0"/>
                  </a:cubicBezTo>
                  <a:close/>
                </a:path>
              </a:pathLst>
            </a:custGeom>
            <a:solidFill>
              <a:srgbClr val="0092A9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1870080" cy="17072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1971815">
            <a:off x="-5622112" y="4270414"/>
            <a:ext cx="8873804" cy="8406147"/>
          </a:xfrm>
          <a:custGeom>
            <a:avLst/>
            <a:gdLst/>
            <a:ahLst/>
            <a:cxnLst/>
            <a:rect l="l" t="t" r="r" b="b"/>
            <a:pathLst>
              <a:path w="8873804" h="8406147">
                <a:moveTo>
                  <a:pt x="0" y="0"/>
                </a:moveTo>
                <a:lnTo>
                  <a:pt x="8873804" y="0"/>
                </a:lnTo>
                <a:lnTo>
                  <a:pt x="8873804" y="8406147"/>
                </a:lnTo>
                <a:lnTo>
                  <a:pt x="0" y="840614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6" name="Freeform 6"/>
          <p:cNvSpPr/>
          <p:nvPr/>
        </p:nvSpPr>
        <p:spPr>
          <a:xfrm rot="3163383">
            <a:off x="2455408" y="4776527"/>
            <a:ext cx="4118156" cy="3541614"/>
          </a:xfrm>
          <a:custGeom>
            <a:avLst/>
            <a:gdLst/>
            <a:ahLst/>
            <a:cxnLst/>
            <a:rect l="l" t="t" r="r" b="b"/>
            <a:pathLst>
              <a:path w="4118156" h="3541614">
                <a:moveTo>
                  <a:pt x="0" y="0"/>
                </a:moveTo>
                <a:lnTo>
                  <a:pt x="4118156" y="0"/>
                </a:lnTo>
                <a:lnTo>
                  <a:pt x="4118156" y="3541614"/>
                </a:lnTo>
                <a:lnTo>
                  <a:pt x="0" y="354161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8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7" name="Group 7"/>
          <p:cNvGrpSpPr/>
          <p:nvPr/>
        </p:nvGrpSpPr>
        <p:grpSpPr>
          <a:xfrm>
            <a:off x="-1691923" y="-1031449"/>
            <a:ext cx="7100459" cy="4262599"/>
            <a:chOff x="0" y="0"/>
            <a:chExt cx="1870080" cy="112266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870080" cy="1122660"/>
            </a:xfrm>
            <a:custGeom>
              <a:avLst/>
              <a:gdLst/>
              <a:ahLst/>
              <a:cxnLst/>
              <a:rect l="l" t="t" r="r" b="b"/>
              <a:pathLst>
                <a:path w="1870080" h="1122660">
                  <a:moveTo>
                    <a:pt x="69782" y="0"/>
                  </a:moveTo>
                  <a:lnTo>
                    <a:pt x="1800298" y="0"/>
                  </a:lnTo>
                  <a:cubicBezTo>
                    <a:pt x="1838837" y="0"/>
                    <a:pt x="1870080" y="31242"/>
                    <a:pt x="1870080" y="69782"/>
                  </a:cubicBezTo>
                  <a:lnTo>
                    <a:pt x="1870080" y="1052878"/>
                  </a:lnTo>
                  <a:cubicBezTo>
                    <a:pt x="1870080" y="1091417"/>
                    <a:pt x="1838837" y="1122660"/>
                    <a:pt x="1800298" y="1122660"/>
                  </a:cubicBezTo>
                  <a:lnTo>
                    <a:pt x="69782" y="1122660"/>
                  </a:lnTo>
                  <a:cubicBezTo>
                    <a:pt x="31242" y="1122660"/>
                    <a:pt x="0" y="1091417"/>
                    <a:pt x="0" y="1052878"/>
                  </a:cubicBezTo>
                  <a:lnTo>
                    <a:pt x="0" y="69782"/>
                  </a:lnTo>
                  <a:cubicBezTo>
                    <a:pt x="0" y="31242"/>
                    <a:pt x="31242" y="0"/>
                    <a:pt x="69782" y="0"/>
                  </a:cubicBezTo>
                  <a:close/>
                </a:path>
              </a:pathLst>
            </a:custGeom>
            <a:solidFill>
              <a:srgbClr val="0092A9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1870080" cy="11607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8099178" y="3400286"/>
            <a:ext cx="8362073" cy="549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674"/>
              </a:lnSpc>
            </a:pPr>
            <a:r>
              <a:rPr lang="en-US" sz="2499">
                <a:solidFill>
                  <a:srgbClr val="14385E"/>
                </a:solidFill>
                <a:latin typeface="Barlow"/>
                <a:ea typeface="Barlow"/>
                <a:cs typeface="Barlow"/>
                <a:sym typeface="Barlow"/>
              </a:rPr>
              <a:t>Texto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0327487" y="2196602"/>
            <a:ext cx="6133764" cy="939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6999"/>
              </a:lnSpc>
            </a:pPr>
            <a:r>
              <a:rPr lang="en-US" sz="6999" b="1">
                <a:solidFill>
                  <a:srgbClr val="0092A9"/>
                </a:solidFill>
                <a:latin typeface="Barlow Ultra-Bold"/>
                <a:ea typeface="Barlow Ultra-Bold"/>
                <a:cs typeface="Barlow Ultra-Bold"/>
                <a:sym typeface="Barlow Ultra-Bold"/>
              </a:rPr>
              <a:t>TEXTO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2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1971815">
            <a:off x="13851098" y="-4864757"/>
            <a:ext cx="8873804" cy="8406147"/>
          </a:xfrm>
          <a:custGeom>
            <a:avLst/>
            <a:gdLst/>
            <a:ahLst/>
            <a:cxnLst/>
            <a:rect l="l" t="t" r="r" b="b"/>
            <a:pathLst>
              <a:path w="8873804" h="8406147">
                <a:moveTo>
                  <a:pt x="0" y="0"/>
                </a:moveTo>
                <a:lnTo>
                  <a:pt x="8873804" y="0"/>
                </a:lnTo>
                <a:lnTo>
                  <a:pt x="8873804" y="8406146"/>
                </a:lnTo>
                <a:lnTo>
                  <a:pt x="0" y="84061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/>
          <p:cNvGrpSpPr/>
          <p:nvPr/>
        </p:nvGrpSpPr>
        <p:grpSpPr>
          <a:xfrm>
            <a:off x="1556269" y="5020795"/>
            <a:ext cx="6925550" cy="715711"/>
            <a:chOff x="0" y="0"/>
            <a:chExt cx="1974517" cy="20405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974517" cy="204054"/>
            </a:xfrm>
            <a:custGeom>
              <a:avLst/>
              <a:gdLst/>
              <a:ahLst/>
              <a:cxnLst/>
              <a:rect l="l" t="t" r="r" b="b"/>
              <a:pathLst>
                <a:path w="1974517" h="204054">
                  <a:moveTo>
                    <a:pt x="29065" y="0"/>
                  </a:moveTo>
                  <a:lnTo>
                    <a:pt x="1945452" y="0"/>
                  </a:lnTo>
                  <a:cubicBezTo>
                    <a:pt x="1961504" y="0"/>
                    <a:pt x="1974517" y="13013"/>
                    <a:pt x="1974517" y="29065"/>
                  </a:cubicBezTo>
                  <a:lnTo>
                    <a:pt x="1974517" y="174989"/>
                  </a:lnTo>
                  <a:cubicBezTo>
                    <a:pt x="1974517" y="182697"/>
                    <a:pt x="1971454" y="190090"/>
                    <a:pt x="1966004" y="195541"/>
                  </a:cubicBezTo>
                  <a:cubicBezTo>
                    <a:pt x="1960553" y="200992"/>
                    <a:pt x="1953160" y="204054"/>
                    <a:pt x="1945452" y="204054"/>
                  </a:cubicBezTo>
                  <a:lnTo>
                    <a:pt x="29065" y="204054"/>
                  </a:lnTo>
                  <a:cubicBezTo>
                    <a:pt x="13013" y="204054"/>
                    <a:pt x="0" y="191041"/>
                    <a:pt x="0" y="174989"/>
                  </a:cubicBezTo>
                  <a:lnTo>
                    <a:pt x="0" y="29065"/>
                  </a:lnTo>
                  <a:cubicBezTo>
                    <a:pt x="0" y="13013"/>
                    <a:pt x="13013" y="0"/>
                    <a:pt x="29065" y="0"/>
                  </a:cubicBezTo>
                  <a:close/>
                </a:path>
              </a:pathLst>
            </a:custGeom>
            <a:solidFill>
              <a:srgbClr val="0092A9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1974517" cy="2421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9217368" y="5020795"/>
            <a:ext cx="6925550" cy="715711"/>
            <a:chOff x="0" y="0"/>
            <a:chExt cx="1974517" cy="20405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974517" cy="204054"/>
            </a:xfrm>
            <a:custGeom>
              <a:avLst/>
              <a:gdLst/>
              <a:ahLst/>
              <a:cxnLst/>
              <a:rect l="l" t="t" r="r" b="b"/>
              <a:pathLst>
                <a:path w="1974517" h="204054">
                  <a:moveTo>
                    <a:pt x="29065" y="0"/>
                  </a:moveTo>
                  <a:lnTo>
                    <a:pt x="1945452" y="0"/>
                  </a:lnTo>
                  <a:cubicBezTo>
                    <a:pt x="1961504" y="0"/>
                    <a:pt x="1974517" y="13013"/>
                    <a:pt x="1974517" y="29065"/>
                  </a:cubicBezTo>
                  <a:lnTo>
                    <a:pt x="1974517" y="174989"/>
                  </a:lnTo>
                  <a:cubicBezTo>
                    <a:pt x="1974517" y="182697"/>
                    <a:pt x="1971454" y="190090"/>
                    <a:pt x="1966004" y="195541"/>
                  </a:cubicBezTo>
                  <a:cubicBezTo>
                    <a:pt x="1960553" y="200992"/>
                    <a:pt x="1953160" y="204054"/>
                    <a:pt x="1945452" y="204054"/>
                  </a:cubicBezTo>
                  <a:lnTo>
                    <a:pt x="29065" y="204054"/>
                  </a:lnTo>
                  <a:cubicBezTo>
                    <a:pt x="13013" y="204054"/>
                    <a:pt x="0" y="191041"/>
                    <a:pt x="0" y="174989"/>
                  </a:cubicBezTo>
                  <a:lnTo>
                    <a:pt x="0" y="29065"/>
                  </a:lnTo>
                  <a:cubicBezTo>
                    <a:pt x="0" y="13013"/>
                    <a:pt x="13013" y="0"/>
                    <a:pt x="29065" y="0"/>
                  </a:cubicBezTo>
                  <a:close/>
                </a:path>
              </a:pathLst>
            </a:custGeom>
            <a:solidFill>
              <a:srgbClr val="0092A9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1974517" cy="2421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 rot="3163383">
            <a:off x="16228922" y="-742107"/>
            <a:ext cx="4118156" cy="3541614"/>
          </a:xfrm>
          <a:custGeom>
            <a:avLst/>
            <a:gdLst/>
            <a:ahLst/>
            <a:cxnLst/>
            <a:rect l="l" t="t" r="r" b="b"/>
            <a:pathLst>
              <a:path w="4118156" h="3541614">
                <a:moveTo>
                  <a:pt x="0" y="0"/>
                </a:moveTo>
                <a:lnTo>
                  <a:pt x="4118156" y="0"/>
                </a:lnTo>
                <a:lnTo>
                  <a:pt x="4118156" y="3541614"/>
                </a:lnTo>
                <a:lnTo>
                  <a:pt x="0" y="354161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8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TextBox 10"/>
          <p:cNvSpPr txBox="1"/>
          <p:nvPr/>
        </p:nvSpPr>
        <p:spPr>
          <a:xfrm>
            <a:off x="1628927" y="5869452"/>
            <a:ext cx="6852892" cy="455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92"/>
              </a:lnSpc>
            </a:pPr>
            <a:r>
              <a:rPr lang="en-US" sz="2400">
                <a:solidFill>
                  <a:srgbClr val="FFF9F3"/>
                </a:solidFill>
                <a:latin typeface="Barlow"/>
                <a:ea typeface="Barlow"/>
                <a:cs typeface="Barlow"/>
                <a:sym typeface="Barlow"/>
              </a:rPr>
              <a:t>Texto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290026" y="5869452"/>
            <a:ext cx="6852892" cy="455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92"/>
              </a:lnSpc>
            </a:pPr>
            <a:r>
              <a:rPr lang="en-US" sz="2400">
                <a:solidFill>
                  <a:srgbClr val="FFF9F3"/>
                </a:solidFill>
                <a:latin typeface="Barlow"/>
                <a:ea typeface="Barlow"/>
                <a:cs typeface="Barlow"/>
                <a:sym typeface="Barlow"/>
              </a:rPr>
              <a:t>Texto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556269" y="3398984"/>
            <a:ext cx="13146179" cy="939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sz="6999" b="1">
                <a:solidFill>
                  <a:srgbClr val="FFF9F3"/>
                </a:solidFill>
                <a:latin typeface="Barlow Ultra-Bold"/>
                <a:ea typeface="Barlow Ultra-Bold"/>
                <a:cs typeface="Barlow Ultra-Bold"/>
                <a:sym typeface="Barlow Ultra-Bold"/>
              </a:rPr>
              <a:t>TEXTO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42778" y="5173022"/>
            <a:ext cx="2036803" cy="411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97"/>
              </a:lnSpc>
            </a:pPr>
            <a:r>
              <a:rPr lang="en-US" sz="2747" b="1">
                <a:solidFill>
                  <a:srgbClr val="FFF9F3"/>
                </a:solidFill>
                <a:latin typeface="Barlow Ultra-Bold"/>
                <a:ea typeface="Barlow Ultra-Bold"/>
                <a:cs typeface="Barlow Ultra-Bold"/>
                <a:sym typeface="Barlow Ultra-Bold"/>
              </a:rPr>
              <a:t>Texto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603877" y="5173022"/>
            <a:ext cx="2392406" cy="411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97"/>
              </a:lnSpc>
            </a:pPr>
            <a:r>
              <a:rPr lang="en-US" sz="2747" b="1">
                <a:solidFill>
                  <a:srgbClr val="FFF9F3"/>
                </a:solidFill>
                <a:latin typeface="Barlow Ultra-Bold"/>
                <a:ea typeface="Barlow Ultra-Bold"/>
                <a:cs typeface="Barlow Ultra-Bold"/>
                <a:sym typeface="Barlow Ultra-Bold"/>
              </a:rPr>
              <a:t>Texto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2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809332" y="5143500"/>
            <a:ext cx="7854854" cy="841190"/>
            <a:chOff x="0" y="0"/>
            <a:chExt cx="1695381" cy="18156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695381" cy="181561"/>
            </a:xfrm>
            <a:custGeom>
              <a:avLst/>
              <a:gdLst/>
              <a:ahLst/>
              <a:cxnLst/>
              <a:rect l="l" t="t" r="r" b="b"/>
              <a:pathLst>
                <a:path w="1695381" h="181561">
                  <a:moveTo>
                    <a:pt x="13799" y="0"/>
                  </a:moveTo>
                  <a:lnTo>
                    <a:pt x="1681583" y="0"/>
                  </a:lnTo>
                  <a:cubicBezTo>
                    <a:pt x="1685242" y="0"/>
                    <a:pt x="1688752" y="1454"/>
                    <a:pt x="1691340" y="4042"/>
                  </a:cubicBezTo>
                  <a:cubicBezTo>
                    <a:pt x="1693928" y="6629"/>
                    <a:pt x="1695381" y="10139"/>
                    <a:pt x="1695381" y="13799"/>
                  </a:cubicBezTo>
                  <a:lnTo>
                    <a:pt x="1695381" y="167763"/>
                  </a:lnTo>
                  <a:cubicBezTo>
                    <a:pt x="1695381" y="175383"/>
                    <a:pt x="1689203" y="181561"/>
                    <a:pt x="1681583" y="181561"/>
                  </a:cubicBezTo>
                  <a:lnTo>
                    <a:pt x="13799" y="181561"/>
                  </a:lnTo>
                  <a:cubicBezTo>
                    <a:pt x="10139" y="181561"/>
                    <a:pt x="6629" y="180108"/>
                    <a:pt x="4042" y="177520"/>
                  </a:cubicBezTo>
                  <a:cubicBezTo>
                    <a:pt x="1454" y="174932"/>
                    <a:pt x="0" y="171422"/>
                    <a:pt x="0" y="167763"/>
                  </a:cubicBezTo>
                  <a:lnTo>
                    <a:pt x="0" y="13799"/>
                  </a:lnTo>
                  <a:cubicBezTo>
                    <a:pt x="0" y="6178"/>
                    <a:pt x="6178" y="0"/>
                    <a:pt x="13799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FFE6CF">
                  <a:alpha val="67843"/>
                </a:srgbClr>
              </a:solidFill>
              <a:prstDash val="solid"/>
              <a:miter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1695381" cy="2387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02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H="1">
            <a:off x="11032435" y="-762460"/>
            <a:ext cx="10305900" cy="11811920"/>
          </a:xfrm>
          <a:custGeom>
            <a:avLst/>
            <a:gdLst/>
            <a:ahLst/>
            <a:cxnLst/>
            <a:rect l="l" t="t" r="r" b="b"/>
            <a:pathLst>
              <a:path w="10305900" h="11811920">
                <a:moveTo>
                  <a:pt x="10305900" y="0"/>
                </a:moveTo>
                <a:lnTo>
                  <a:pt x="0" y="0"/>
                </a:lnTo>
                <a:lnTo>
                  <a:pt x="0" y="11811920"/>
                </a:lnTo>
                <a:lnTo>
                  <a:pt x="10305900" y="11811920"/>
                </a:lnTo>
                <a:lnTo>
                  <a:pt x="10305900" y="0"/>
                </a:lnTo>
                <a:close/>
              </a:path>
            </a:pathLst>
          </a:custGeom>
          <a:blipFill>
            <a:blip r:embed="rId2">
              <a:alphaModFix amt="39000"/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6" name="TextBox 6"/>
          <p:cNvSpPr txBox="1"/>
          <p:nvPr/>
        </p:nvSpPr>
        <p:spPr>
          <a:xfrm>
            <a:off x="2060544" y="5266874"/>
            <a:ext cx="7398167" cy="5074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54"/>
              </a:lnSpc>
            </a:pPr>
            <a:r>
              <a:rPr lang="en-US" sz="2895" spc="564">
                <a:solidFill>
                  <a:srgbClr val="FFE6CF"/>
                </a:solidFill>
                <a:latin typeface="Barlow"/>
                <a:ea typeface="Barlow"/>
                <a:cs typeface="Barlow"/>
                <a:sym typeface="Barlow"/>
              </a:rPr>
              <a:t>TEXTO</a:t>
            </a:r>
          </a:p>
        </p:txBody>
      </p:sp>
      <p:sp>
        <p:nvSpPr>
          <p:cNvPr id="7" name="Freeform 7"/>
          <p:cNvSpPr/>
          <p:nvPr/>
        </p:nvSpPr>
        <p:spPr>
          <a:xfrm rot="1971815">
            <a:off x="14642126" y="3087695"/>
            <a:ext cx="8873804" cy="8406147"/>
          </a:xfrm>
          <a:custGeom>
            <a:avLst/>
            <a:gdLst/>
            <a:ahLst/>
            <a:cxnLst/>
            <a:rect l="l" t="t" r="r" b="b"/>
            <a:pathLst>
              <a:path w="8873804" h="8406147">
                <a:moveTo>
                  <a:pt x="0" y="0"/>
                </a:moveTo>
                <a:lnTo>
                  <a:pt x="8873804" y="0"/>
                </a:lnTo>
                <a:lnTo>
                  <a:pt x="8873804" y="8406147"/>
                </a:lnTo>
                <a:lnTo>
                  <a:pt x="0" y="840614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8" name="Freeform 8"/>
          <p:cNvSpPr/>
          <p:nvPr/>
        </p:nvSpPr>
        <p:spPr>
          <a:xfrm rot="3163383">
            <a:off x="15859945" y="777573"/>
            <a:ext cx="4784651" cy="4114800"/>
          </a:xfrm>
          <a:custGeom>
            <a:avLst/>
            <a:gdLst/>
            <a:ahLst/>
            <a:cxnLst/>
            <a:rect l="l" t="t" r="r" b="b"/>
            <a:pathLst>
              <a:path w="4784651" h="4114800">
                <a:moveTo>
                  <a:pt x="0" y="0"/>
                </a:moveTo>
                <a:lnTo>
                  <a:pt x="4784651" y="0"/>
                </a:lnTo>
                <a:lnTo>
                  <a:pt x="478465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68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Macintosh PowerPoint</Application>
  <PresentationFormat>Personalizar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5" baseType="lpstr">
      <vt:lpstr>Barlow Bold</vt:lpstr>
      <vt:lpstr>Barlow Ultra-Bold</vt:lpstr>
      <vt:lpstr>Barlow</vt:lpstr>
      <vt:lpstr>Arial</vt:lpstr>
      <vt:lpstr>Calibri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| Slides II SZN</dc:title>
  <cp:lastModifiedBy>Eneida Eskinazi</cp:lastModifiedBy>
  <cp:revision>1</cp:revision>
  <dcterms:created xsi:type="dcterms:W3CDTF">2006-08-16T00:00:00Z</dcterms:created>
  <dcterms:modified xsi:type="dcterms:W3CDTF">2025-08-22T11:07:16Z</dcterms:modified>
  <dc:identifier>DAGwu2aQR6A</dc:identifier>
</cp:coreProperties>
</file>