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5248" r:id="rId1"/>
  </p:sldMasterIdLst>
  <p:notesMasterIdLst>
    <p:notesMasterId r:id="rId3"/>
  </p:notesMasterIdLst>
  <p:sldIdLst>
    <p:sldId id="258" r:id="rId2"/>
  </p:sldIdLst>
  <p:sldSz cx="32399288" cy="35999738"/>
  <p:notesSz cx="6858000" cy="9144000"/>
  <p:defaultTextStyle>
    <a:defPPr>
      <a:defRPr lang="pt-BR"/>
    </a:defPPr>
    <a:lvl1pPr algn="l" defTabSz="3606800" rtl="0" eaLnBrk="0" fontAlgn="base" hangingPunct="0">
      <a:spcBef>
        <a:spcPct val="0"/>
      </a:spcBef>
      <a:spcAft>
        <a:spcPct val="0"/>
      </a:spcAft>
      <a:defRPr sz="7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1pPr>
    <a:lvl2pPr marL="1798638" indent="-1376363" algn="l" defTabSz="3606800" rtl="0" eaLnBrk="0" fontAlgn="base" hangingPunct="0">
      <a:spcBef>
        <a:spcPct val="0"/>
      </a:spcBef>
      <a:spcAft>
        <a:spcPct val="0"/>
      </a:spcAft>
      <a:defRPr sz="7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2pPr>
    <a:lvl3pPr marL="3606800" indent="-2760663" algn="l" defTabSz="3606800" rtl="0" eaLnBrk="0" fontAlgn="base" hangingPunct="0">
      <a:spcBef>
        <a:spcPct val="0"/>
      </a:spcBef>
      <a:spcAft>
        <a:spcPct val="0"/>
      </a:spcAft>
      <a:defRPr sz="7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3pPr>
    <a:lvl4pPr marL="5411788" indent="-4144963" algn="l" defTabSz="3606800" rtl="0" eaLnBrk="0" fontAlgn="base" hangingPunct="0">
      <a:spcBef>
        <a:spcPct val="0"/>
      </a:spcBef>
      <a:spcAft>
        <a:spcPct val="0"/>
      </a:spcAft>
      <a:defRPr sz="7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4pPr>
    <a:lvl5pPr marL="7219950" indent="-5527675" algn="l" defTabSz="3606800" rtl="0" eaLnBrk="0" fontAlgn="base" hangingPunct="0">
      <a:spcBef>
        <a:spcPct val="0"/>
      </a:spcBef>
      <a:spcAft>
        <a:spcPct val="0"/>
      </a:spcAft>
      <a:defRPr sz="7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sz="7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sz="7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sz="7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sz="7200" kern="1200">
        <a:solidFill>
          <a:schemeClr val="tx1"/>
        </a:solidFill>
        <a:latin typeface="Arial" panose="020B060402020202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11339">
          <p15:clr>
            <a:srgbClr val="A4A3A4"/>
          </p15:clr>
        </p15:guide>
        <p15:guide id="2" pos="10205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enhum Estilo, Nenhuma Grade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D7B26C5-4107-4FEC-AEDC-1716B250A1EF}" styleName="Estilo Claro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EC20E35-A176-4012-BC5E-935CFFF8708E}" styleName="Estilo Médio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8799B23B-EC83-4686-B30A-512413B5E67A}" styleName="Estilo Claro 3 - Ênfase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7DF18680-E054-41AD-8BC1-D1AEF772440D}" styleName="Estilo Médio 2 - Ênfase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6E25E649-3F16-4E02-A733-19D2CDBF48F0}" styleName="Estilo Médio 3 - Ênfase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5" autoAdjust="0"/>
    <p:restoredTop sz="94434" autoAdjust="0"/>
  </p:normalViewPr>
  <p:slideViewPr>
    <p:cSldViewPr>
      <p:cViewPr varScale="1">
        <p:scale>
          <a:sx n="20" d="100"/>
          <a:sy n="20" d="100"/>
        </p:scale>
        <p:origin x="3144" y="624"/>
      </p:cViewPr>
      <p:guideLst>
        <p:guide orient="horz" pos="11339"/>
        <p:guide pos="10205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3" d="100"/>
        <a:sy n="33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 varScale="1">
        <p:scale>
          <a:sx n="54" d="100"/>
          <a:sy n="54" d="100"/>
        </p:scale>
        <p:origin x="-1818" y="-78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>
            <a:extLst>
              <a:ext uri="{FF2B5EF4-FFF2-40B4-BE49-F238E27FC236}">
                <a16:creationId xmlns:a16="http://schemas.microsoft.com/office/drawing/2014/main" id="{B30DAF88-99C4-463F-2F23-F2324971C3AC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defTabSz="3905250" eaLnBrk="1" hangingPunct="1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22938BCE-E358-AF97-A004-782A290B62FF}"/>
              </a:ext>
            </a:extLst>
          </p:cNvPr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defTabSz="3905250" eaLnBrk="1" hangingPunct="1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91215293-8AFF-6A49-B4A9-D15C3E6F7226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4" name="Espaço Reservado para Imagem de Slide 3">
            <a:extLst>
              <a:ext uri="{FF2B5EF4-FFF2-40B4-BE49-F238E27FC236}">
                <a16:creationId xmlns:a16="http://schemas.microsoft.com/office/drawing/2014/main" id="{E2D18D20-8C74-079F-B82E-70391D9634D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1885950" y="685800"/>
            <a:ext cx="30861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endParaRPr lang="pt-BR" altLang="pt-BR" noProof="0"/>
          </a:p>
        </p:txBody>
      </p:sp>
      <p:sp>
        <p:nvSpPr>
          <p:cNvPr id="5" name="Espaço Reservado para Anotações 4">
            <a:extLst>
              <a:ext uri="{FF2B5EF4-FFF2-40B4-BE49-F238E27FC236}">
                <a16:creationId xmlns:a16="http://schemas.microsoft.com/office/drawing/2014/main" id="{31A2BD62-E80C-2E80-206B-8C0654ED7C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t-BR" altLang="pt-BR" noProof="0"/>
              <a:t>Clique para editar o texto mestre</a:t>
            </a:r>
          </a:p>
          <a:p>
            <a:pPr lvl="1"/>
            <a:r>
              <a:rPr lang="pt-BR" altLang="pt-BR" noProof="0"/>
              <a:t>Segundo nível</a:t>
            </a:r>
          </a:p>
          <a:p>
            <a:pPr lvl="2"/>
            <a:r>
              <a:rPr lang="pt-BR" altLang="pt-BR" noProof="0"/>
              <a:t>Terceiro nível</a:t>
            </a:r>
          </a:p>
          <a:p>
            <a:pPr lvl="3"/>
            <a:r>
              <a:rPr lang="pt-BR" altLang="pt-BR" noProof="0"/>
              <a:t>Quarto nível</a:t>
            </a:r>
          </a:p>
          <a:p>
            <a:pPr lvl="4"/>
            <a:r>
              <a:rPr lang="pt-BR" altLang="pt-BR" noProof="0"/>
              <a:t>Quinto nível</a:t>
            </a:r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B4653D82-5BD0-CA20-B627-01540F55246F}"/>
              </a:ext>
            </a:extLst>
          </p:cNvPr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defTabSz="3905250" eaLnBrk="1" hangingPunct="1">
              <a:defRPr sz="1200"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7A5CFABA-48D9-3C4E-2084-E3F264767B4A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defTabSz="3905250" eaLnBrk="1" hangingPunct="1">
              <a:defRPr sz="1200" smtClean="0"/>
            </a:lvl1pPr>
          </a:lstStyle>
          <a:p>
            <a:pPr>
              <a:defRPr/>
            </a:pPr>
            <a:fld id="{760DFA68-B2F3-B44C-B615-F573704BBE5C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838200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ＭＳ Ｐゴシック" charset="-128"/>
        <a:cs typeface="ＭＳ Ｐゴシック" charset="-128"/>
      </a:defRPr>
    </a:lvl1pPr>
    <a:lvl2pPr marL="415925" algn="l" defTabSz="838200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ＭＳ Ｐゴシック" charset="-128"/>
        <a:cs typeface="+mn-cs"/>
      </a:defRPr>
    </a:lvl2pPr>
    <a:lvl3pPr marL="838200" algn="l" defTabSz="838200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ＭＳ Ｐゴシック" charset="-128"/>
        <a:cs typeface="+mn-cs"/>
      </a:defRPr>
    </a:lvl3pPr>
    <a:lvl4pPr marL="1262063" algn="l" defTabSz="838200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ＭＳ Ｐゴシック" charset="-128"/>
        <a:cs typeface="+mn-cs"/>
      </a:defRPr>
    </a:lvl4pPr>
    <a:lvl5pPr marL="1684338" algn="l" defTabSz="838200" rtl="0" eaLnBrk="0" fontAlgn="base" hangingPunct="0">
      <a:spcBef>
        <a:spcPct val="30000"/>
      </a:spcBef>
      <a:spcAft>
        <a:spcPct val="0"/>
      </a:spcAft>
      <a:defRPr sz="1300" kern="1200">
        <a:solidFill>
          <a:schemeClr val="tx1"/>
        </a:solidFill>
        <a:latin typeface="+mn-lt"/>
        <a:ea typeface="ＭＳ Ｐゴシック" charset="-128"/>
        <a:cs typeface="+mn-cs"/>
      </a:defRPr>
    </a:lvl5pPr>
    <a:lvl6pPr marL="2113214" algn="l" defTabSz="8452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6pPr>
    <a:lvl7pPr marL="2535855" algn="l" defTabSz="8452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7pPr>
    <a:lvl8pPr marL="2958495" algn="l" defTabSz="8452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8pPr>
    <a:lvl9pPr marL="3381148" algn="l" defTabSz="845289" rtl="0" eaLnBrk="1" latinLnBrk="0" hangingPunct="1">
      <a:defRPr sz="13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Espaço Reservado para Imagem de Slide 1">
            <a:extLst>
              <a:ext uri="{FF2B5EF4-FFF2-40B4-BE49-F238E27FC236}">
                <a16:creationId xmlns:a16="http://schemas.microsoft.com/office/drawing/2014/main" id="{E231BE85-5F0C-2412-75FB-385A439BF897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Espaço Reservado para Anotações 2">
            <a:extLst>
              <a:ext uri="{FF2B5EF4-FFF2-40B4-BE49-F238E27FC236}">
                <a16:creationId xmlns:a16="http://schemas.microsoft.com/office/drawing/2014/main" id="{024D53E1-3CC5-527E-98B3-A6B1FC1D12C4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pt-BR" altLang="pt-BR">
              <a:ea typeface="ＭＳ Ｐゴシック" panose="020B0600070205080204" pitchFamily="34" charset="-128"/>
            </a:endParaRPr>
          </a:p>
        </p:txBody>
      </p:sp>
      <p:sp>
        <p:nvSpPr>
          <p:cNvPr id="6148" name="Espaço Reservado para Número de Slide 3">
            <a:extLst>
              <a:ext uri="{FF2B5EF4-FFF2-40B4-BE49-F238E27FC236}">
                <a16:creationId xmlns:a16="http://schemas.microsoft.com/office/drawing/2014/main" id="{B4C81BAD-7555-5322-81B7-DA6A09C730C8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3905250">
              <a:spcBef>
                <a:spcPct val="30000"/>
              </a:spcBef>
              <a:defRPr sz="1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37931725" indent="-37474525" defTabSz="3905250">
              <a:spcBef>
                <a:spcPct val="30000"/>
              </a:spcBef>
              <a:defRPr sz="1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1143000" indent="-228600" defTabSz="3905250">
              <a:spcBef>
                <a:spcPct val="30000"/>
              </a:spcBef>
              <a:defRPr sz="1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1600200" indent="-228600" defTabSz="3905250">
              <a:spcBef>
                <a:spcPct val="30000"/>
              </a:spcBef>
              <a:defRPr sz="1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2057400" indent="-228600" defTabSz="3905250">
              <a:spcBef>
                <a:spcPct val="30000"/>
              </a:spcBef>
              <a:defRPr sz="1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2514600" indent="-228600" defTabSz="3905250" eaLnBrk="0" fontAlgn="base" hangingPunct="0">
              <a:spcBef>
                <a:spcPct val="30000"/>
              </a:spcBef>
              <a:spcAft>
                <a:spcPct val="0"/>
              </a:spcAft>
              <a:defRPr sz="1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2971800" indent="-228600" defTabSz="3905250" eaLnBrk="0" fontAlgn="base" hangingPunct="0">
              <a:spcBef>
                <a:spcPct val="30000"/>
              </a:spcBef>
              <a:spcAft>
                <a:spcPct val="0"/>
              </a:spcAft>
              <a:defRPr sz="1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3429000" indent="-228600" defTabSz="3905250" eaLnBrk="0" fontAlgn="base" hangingPunct="0">
              <a:spcBef>
                <a:spcPct val="30000"/>
              </a:spcBef>
              <a:spcAft>
                <a:spcPct val="0"/>
              </a:spcAft>
              <a:defRPr sz="1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3886200" indent="-228600" defTabSz="3905250" eaLnBrk="0" fontAlgn="base" hangingPunct="0">
              <a:spcBef>
                <a:spcPct val="30000"/>
              </a:spcBef>
              <a:spcAft>
                <a:spcPct val="0"/>
              </a:spcAft>
              <a:defRPr sz="1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>
              <a:spcBef>
                <a:spcPct val="0"/>
              </a:spcBef>
            </a:pPr>
            <a:fld id="{1C352959-4C68-1543-9D00-662EE286AD0C}" type="slidenum">
              <a:rPr lang="pt-BR" altLang="pt-BR" sz="1200">
                <a:latin typeface="Arial" panose="020B0604020202020204" pitchFamily="34" charset="0"/>
              </a:rPr>
              <a:pPr>
                <a:spcBef>
                  <a:spcPct val="0"/>
                </a:spcBef>
              </a:pPr>
              <a:t>1</a:t>
            </a:fld>
            <a:endParaRPr lang="pt-BR" altLang="pt-BR" sz="1200">
              <a:latin typeface="Arial" panose="020B0604020202020204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2429947" y="11183267"/>
            <a:ext cx="27539395" cy="7716610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4859894" y="20399852"/>
            <a:ext cx="22679502" cy="91999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95403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90806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586209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781612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97701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17241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367822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56322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66B79ECD-BE1B-B140-273B-27CC9E6E4B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D3B67BE-9688-6943-9D24-2C876C204974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36626315-83EC-DCC9-C814-28E82C77EB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3EF4B311-74AB-5057-F87E-49049E9079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2DC9A9-C5DF-584A-B907-B42A70DF5758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18676008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4946BF71-969A-7683-443E-B78046C5E1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42D97B-EDB5-EB44-8F99-01E08937BF0D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567BD7D1-95D6-1881-FF75-F7FBB7E2CB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2C947C2B-DB77-EF24-3088-73C37E7B57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F09ACC-3374-A24B-BDEE-3460968F00B2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23390885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e texto vertica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23489486" y="1441662"/>
            <a:ext cx="7289840" cy="30716443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1619965" y="1441662"/>
            <a:ext cx="21329531" cy="30716443"/>
          </a:xfrm>
        </p:spPr>
        <p:txBody>
          <a:bodyPr vert="eaVert"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31DAF4F0-66F3-6EC2-C036-7753AE8442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2FE0AA-5266-564E-83BF-955D9EA95F45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82836617-0AA9-A326-9B65-CAB7A21C06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0BA1F861-37C4-6BA4-BA9C-3777D63A6B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66F95A-6AC1-3642-9916-5B9C2495A0F0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39706763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A43D4C42-A235-DD27-B424-C7545EE697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8D05EB-92CE-D042-B82D-1D508B773DD2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330EB0B6-EB99-A819-0E3E-8795FE986E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9CB88219-8B05-B1F8-4DA1-86CBD18C7B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A579A3-33B0-4448-8BE4-6B84290BC49E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37404672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2559321" y="23133179"/>
            <a:ext cx="27539395" cy="7149948"/>
          </a:xfrm>
        </p:spPr>
        <p:txBody>
          <a:bodyPr anchor="t"/>
          <a:lstStyle>
            <a:lvl1pPr algn="l">
              <a:defRPr sz="17098" b="1" cap="all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2559321" y="15258238"/>
            <a:ext cx="27539395" cy="7874940"/>
          </a:xfrm>
        </p:spPr>
        <p:txBody>
          <a:bodyPr anchor="b"/>
          <a:lstStyle>
            <a:lvl1pPr marL="0" indent="0">
              <a:buNone/>
              <a:defRPr sz="8599">
                <a:solidFill>
                  <a:schemeClr val="tx1">
                    <a:tint val="75000"/>
                  </a:schemeClr>
                </a:solidFill>
              </a:defRPr>
            </a:lvl1pPr>
            <a:lvl2pPr marL="1954031" indent="0">
              <a:buNone/>
              <a:defRPr sz="7699">
                <a:solidFill>
                  <a:schemeClr val="tx1">
                    <a:tint val="75000"/>
                  </a:schemeClr>
                </a:solidFill>
              </a:defRPr>
            </a:lvl2pPr>
            <a:lvl3pPr marL="3908062" indent="0">
              <a:buNone/>
              <a:defRPr sz="6799">
                <a:solidFill>
                  <a:schemeClr val="tx1">
                    <a:tint val="75000"/>
                  </a:schemeClr>
                </a:solidFill>
              </a:defRPr>
            </a:lvl3pPr>
            <a:lvl4pPr marL="5862098" indent="0">
              <a:buNone/>
              <a:defRPr sz="5999">
                <a:solidFill>
                  <a:schemeClr val="tx1">
                    <a:tint val="75000"/>
                  </a:schemeClr>
                </a:solidFill>
              </a:defRPr>
            </a:lvl4pPr>
            <a:lvl5pPr marL="7816124" indent="0">
              <a:buNone/>
              <a:defRPr sz="5999">
                <a:solidFill>
                  <a:schemeClr val="tx1">
                    <a:tint val="75000"/>
                  </a:schemeClr>
                </a:solidFill>
              </a:defRPr>
            </a:lvl5pPr>
            <a:lvl6pPr marL="9770160" indent="0">
              <a:buNone/>
              <a:defRPr sz="5999">
                <a:solidFill>
                  <a:schemeClr val="tx1">
                    <a:tint val="75000"/>
                  </a:schemeClr>
                </a:solidFill>
              </a:defRPr>
            </a:lvl6pPr>
            <a:lvl7pPr marL="11724186" indent="0">
              <a:buNone/>
              <a:defRPr sz="5999">
                <a:solidFill>
                  <a:schemeClr val="tx1">
                    <a:tint val="75000"/>
                  </a:schemeClr>
                </a:solidFill>
              </a:defRPr>
            </a:lvl7pPr>
            <a:lvl8pPr marL="13678222" indent="0">
              <a:buNone/>
              <a:defRPr sz="5999">
                <a:solidFill>
                  <a:schemeClr val="tx1">
                    <a:tint val="75000"/>
                  </a:schemeClr>
                </a:solidFill>
              </a:defRPr>
            </a:lvl8pPr>
            <a:lvl9pPr marL="15632257" indent="0">
              <a:buNone/>
              <a:defRPr sz="599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40B2A983-AECC-FE96-BEA6-0CA36D3FDD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B20B89-A978-E74A-BDCA-6B61B561FEF5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4AAE5AE4-26A5-1A99-77A6-F74EA83BD2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56F95560-ECD5-46F6-0127-C443E17F00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0097E3-C08E-3943-931C-D8FE72C990D8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11439971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1619966" y="8399953"/>
            <a:ext cx="14309686" cy="23758163"/>
          </a:xfrm>
        </p:spPr>
        <p:txBody>
          <a:bodyPr/>
          <a:lstStyle>
            <a:lvl1pPr>
              <a:defRPr sz="11999"/>
            </a:lvl1pPr>
            <a:lvl2pPr>
              <a:defRPr sz="10299"/>
            </a:lvl2pPr>
            <a:lvl3pPr>
              <a:defRPr sz="8599"/>
            </a:lvl3pPr>
            <a:lvl4pPr>
              <a:defRPr sz="7699"/>
            </a:lvl4pPr>
            <a:lvl5pPr>
              <a:defRPr sz="7699"/>
            </a:lvl5pPr>
            <a:lvl6pPr>
              <a:defRPr sz="7699"/>
            </a:lvl6pPr>
            <a:lvl7pPr>
              <a:defRPr sz="7699"/>
            </a:lvl7pPr>
            <a:lvl8pPr>
              <a:defRPr sz="7699"/>
            </a:lvl8pPr>
            <a:lvl9pPr>
              <a:defRPr sz="7699"/>
            </a:lvl9pPr>
          </a:lstStyle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16469641" y="8399953"/>
            <a:ext cx="14309686" cy="23758163"/>
          </a:xfrm>
        </p:spPr>
        <p:txBody>
          <a:bodyPr/>
          <a:lstStyle>
            <a:lvl1pPr>
              <a:defRPr sz="11999"/>
            </a:lvl1pPr>
            <a:lvl2pPr>
              <a:defRPr sz="10299"/>
            </a:lvl2pPr>
            <a:lvl3pPr>
              <a:defRPr sz="8599"/>
            </a:lvl3pPr>
            <a:lvl4pPr>
              <a:defRPr sz="7699"/>
            </a:lvl4pPr>
            <a:lvl5pPr>
              <a:defRPr sz="7699"/>
            </a:lvl5pPr>
            <a:lvl6pPr>
              <a:defRPr sz="7699"/>
            </a:lvl6pPr>
            <a:lvl7pPr>
              <a:defRPr sz="7699"/>
            </a:lvl7pPr>
            <a:lvl8pPr>
              <a:defRPr sz="7699"/>
            </a:lvl8pPr>
            <a:lvl9pPr>
              <a:defRPr sz="7699"/>
            </a:lvl9pPr>
          </a:lstStyle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3">
            <a:extLst>
              <a:ext uri="{FF2B5EF4-FFF2-40B4-BE49-F238E27FC236}">
                <a16:creationId xmlns:a16="http://schemas.microsoft.com/office/drawing/2014/main" id="{9110B2DE-7C2F-A2B1-88A2-FCA42B759C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718EC8-BC60-264B-85AD-960D6716F485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6" name="Espaço Reservado para Rodapé 4">
            <a:extLst>
              <a:ext uri="{FF2B5EF4-FFF2-40B4-BE49-F238E27FC236}">
                <a16:creationId xmlns:a16="http://schemas.microsoft.com/office/drawing/2014/main" id="{9C928E93-AB13-49E8-2AB0-70A73473D8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7" name="Espaço Reservado para Número de Slide 5">
            <a:extLst>
              <a:ext uri="{FF2B5EF4-FFF2-40B4-BE49-F238E27FC236}">
                <a16:creationId xmlns:a16="http://schemas.microsoft.com/office/drawing/2014/main" id="{ADBA8A99-AE4C-FD1B-56CA-7A136BCB0F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9C623F-3A5A-694F-856A-6BF0C84B6D8F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22637989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1619965" y="8058278"/>
            <a:ext cx="14315312" cy="3358307"/>
          </a:xfrm>
        </p:spPr>
        <p:txBody>
          <a:bodyPr anchor="b"/>
          <a:lstStyle>
            <a:lvl1pPr marL="0" indent="0">
              <a:buNone/>
              <a:defRPr sz="10299" b="1"/>
            </a:lvl1pPr>
            <a:lvl2pPr marL="1954031" indent="0">
              <a:buNone/>
              <a:defRPr sz="8599" b="1"/>
            </a:lvl2pPr>
            <a:lvl3pPr marL="3908062" indent="0">
              <a:buNone/>
              <a:defRPr sz="7699" b="1"/>
            </a:lvl3pPr>
            <a:lvl4pPr marL="5862098" indent="0">
              <a:buNone/>
              <a:defRPr sz="6799" b="1"/>
            </a:lvl4pPr>
            <a:lvl5pPr marL="7816124" indent="0">
              <a:buNone/>
              <a:defRPr sz="6799" b="1"/>
            </a:lvl5pPr>
            <a:lvl6pPr marL="9770160" indent="0">
              <a:buNone/>
              <a:defRPr sz="6799" b="1"/>
            </a:lvl6pPr>
            <a:lvl7pPr marL="11724186" indent="0">
              <a:buNone/>
              <a:defRPr sz="6799" b="1"/>
            </a:lvl7pPr>
            <a:lvl8pPr marL="13678222" indent="0">
              <a:buNone/>
              <a:defRPr sz="6799" b="1"/>
            </a:lvl8pPr>
            <a:lvl9pPr marL="15632257" indent="0">
              <a:buNone/>
              <a:defRPr sz="6799" b="1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1619965" y="11416584"/>
            <a:ext cx="14315312" cy="20741518"/>
          </a:xfrm>
        </p:spPr>
        <p:txBody>
          <a:bodyPr/>
          <a:lstStyle>
            <a:lvl1pPr>
              <a:defRPr sz="10299"/>
            </a:lvl1pPr>
            <a:lvl2pPr>
              <a:defRPr sz="8599"/>
            </a:lvl2pPr>
            <a:lvl3pPr>
              <a:defRPr sz="7699"/>
            </a:lvl3pPr>
            <a:lvl4pPr>
              <a:defRPr sz="6799"/>
            </a:lvl4pPr>
            <a:lvl5pPr>
              <a:defRPr sz="6799"/>
            </a:lvl5pPr>
            <a:lvl6pPr>
              <a:defRPr sz="6799"/>
            </a:lvl6pPr>
            <a:lvl7pPr>
              <a:defRPr sz="6799"/>
            </a:lvl7pPr>
            <a:lvl8pPr>
              <a:defRPr sz="6799"/>
            </a:lvl8pPr>
            <a:lvl9pPr>
              <a:defRPr sz="6799"/>
            </a:lvl9pPr>
          </a:lstStyle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16458390" y="8058278"/>
            <a:ext cx="14320935" cy="3358307"/>
          </a:xfrm>
        </p:spPr>
        <p:txBody>
          <a:bodyPr anchor="b"/>
          <a:lstStyle>
            <a:lvl1pPr marL="0" indent="0">
              <a:buNone/>
              <a:defRPr sz="10299" b="1"/>
            </a:lvl1pPr>
            <a:lvl2pPr marL="1954031" indent="0">
              <a:buNone/>
              <a:defRPr sz="8599" b="1"/>
            </a:lvl2pPr>
            <a:lvl3pPr marL="3908062" indent="0">
              <a:buNone/>
              <a:defRPr sz="7699" b="1"/>
            </a:lvl3pPr>
            <a:lvl4pPr marL="5862098" indent="0">
              <a:buNone/>
              <a:defRPr sz="6799" b="1"/>
            </a:lvl4pPr>
            <a:lvl5pPr marL="7816124" indent="0">
              <a:buNone/>
              <a:defRPr sz="6799" b="1"/>
            </a:lvl5pPr>
            <a:lvl6pPr marL="9770160" indent="0">
              <a:buNone/>
              <a:defRPr sz="6799" b="1"/>
            </a:lvl6pPr>
            <a:lvl7pPr marL="11724186" indent="0">
              <a:buNone/>
              <a:defRPr sz="6799" b="1"/>
            </a:lvl7pPr>
            <a:lvl8pPr marL="13678222" indent="0">
              <a:buNone/>
              <a:defRPr sz="6799" b="1"/>
            </a:lvl8pPr>
            <a:lvl9pPr marL="15632257" indent="0">
              <a:buNone/>
              <a:defRPr sz="6799" b="1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16458390" y="11416584"/>
            <a:ext cx="14320935" cy="20741518"/>
          </a:xfrm>
        </p:spPr>
        <p:txBody>
          <a:bodyPr/>
          <a:lstStyle>
            <a:lvl1pPr>
              <a:defRPr sz="10299"/>
            </a:lvl1pPr>
            <a:lvl2pPr>
              <a:defRPr sz="8599"/>
            </a:lvl2pPr>
            <a:lvl3pPr>
              <a:defRPr sz="7699"/>
            </a:lvl3pPr>
            <a:lvl4pPr>
              <a:defRPr sz="6799"/>
            </a:lvl4pPr>
            <a:lvl5pPr>
              <a:defRPr sz="6799"/>
            </a:lvl5pPr>
            <a:lvl6pPr>
              <a:defRPr sz="6799"/>
            </a:lvl6pPr>
            <a:lvl7pPr>
              <a:defRPr sz="6799"/>
            </a:lvl7pPr>
            <a:lvl8pPr>
              <a:defRPr sz="6799"/>
            </a:lvl8pPr>
            <a:lvl9pPr>
              <a:defRPr sz="6799"/>
            </a:lvl9pPr>
          </a:lstStyle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3">
            <a:extLst>
              <a:ext uri="{FF2B5EF4-FFF2-40B4-BE49-F238E27FC236}">
                <a16:creationId xmlns:a16="http://schemas.microsoft.com/office/drawing/2014/main" id="{B9080615-B5B8-EAA3-EC89-450B75623A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015241-7FE2-AA47-B823-73A5D9C810D3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8" name="Espaço Reservado para Rodapé 4">
            <a:extLst>
              <a:ext uri="{FF2B5EF4-FFF2-40B4-BE49-F238E27FC236}">
                <a16:creationId xmlns:a16="http://schemas.microsoft.com/office/drawing/2014/main" id="{11AF7031-272C-DFCE-475C-78A511F8CA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9" name="Espaço Reservado para Número de Slide 5">
            <a:extLst>
              <a:ext uri="{FF2B5EF4-FFF2-40B4-BE49-F238E27FC236}">
                <a16:creationId xmlns:a16="http://schemas.microsoft.com/office/drawing/2014/main" id="{CC14B9E2-E5C0-532C-F375-1A06FDEE61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8062AD6-C506-C54E-A2D6-A72316E5B1AC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9464926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3">
            <a:extLst>
              <a:ext uri="{FF2B5EF4-FFF2-40B4-BE49-F238E27FC236}">
                <a16:creationId xmlns:a16="http://schemas.microsoft.com/office/drawing/2014/main" id="{22EDC7F8-571F-7ABA-1935-BC049FB61D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0D4A4D-71B4-2B44-94E2-AE92BD5294D8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4" name="Espaço Reservado para Rodapé 4">
            <a:extLst>
              <a:ext uri="{FF2B5EF4-FFF2-40B4-BE49-F238E27FC236}">
                <a16:creationId xmlns:a16="http://schemas.microsoft.com/office/drawing/2014/main" id="{B263838E-526E-9185-C934-B3110BC83B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5" name="Espaço Reservado para Número de Slide 5">
            <a:extLst>
              <a:ext uri="{FF2B5EF4-FFF2-40B4-BE49-F238E27FC236}">
                <a16:creationId xmlns:a16="http://schemas.microsoft.com/office/drawing/2014/main" id="{0FBF1B4E-FFF3-4711-4CAE-724B8102C0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8B3724-94D4-FF49-8E16-DA9905186809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387264413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3">
            <a:extLst>
              <a:ext uri="{FF2B5EF4-FFF2-40B4-BE49-F238E27FC236}">
                <a16:creationId xmlns:a16="http://schemas.microsoft.com/office/drawing/2014/main" id="{18AC94F4-470B-5CE2-217B-489B464DAC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C0DEA1-4E3B-6F46-B980-CA4E2037BD9B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3" name="Espaço Reservado para Rodapé 4">
            <a:extLst>
              <a:ext uri="{FF2B5EF4-FFF2-40B4-BE49-F238E27FC236}">
                <a16:creationId xmlns:a16="http://schemas.microsoft.com/office/drawing/2014/main" id="{E4188D68-CB24-BC2F-3D38-02FFD012D8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4" name="Espaço Reservado para Número de Slide 5">
            <a:extLst>
              <a:ext uri="{FF2B5EF4-FFF2-40B4-BE49-F238E27FC236}">
                <a16:creationId xmlns:a16="http://schemas.microsoft.com/office/drawing/2014/main" id="{F22F9CF9-F9E5-5446-18C7-6D625376A9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F00EC0-2CEE-B849-98DB-AD73B5F4CE96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3494146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1619976" y="1433324"/>
            <a:ext cx="10659142" cy="6099956"/>
          </a:xfrm>
        </p:spPr>
        <p:txBody>
          <a:bodyPr anchor="b"/>
          <a:lstStyle>
            <a:lvl1pPr algn="l">
              <a:defRPr sz="8599" b="1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12667221" y="1433338"/>
            <a:ext cx="18112102" cy="30724779"/>
          </a:xfrm>
        </p:spPr>
        <p:txBody>
          <a:bodyPr/>
          <a:lstStyle>
            <a:lvl1pPr>
              <a:defRPr sz="13699"/>
            </a:lvl1pPr>
            <a:lvl2pPr>
              <a:defRPr sz="11999"/>
            </a:lvl2pPr>
            <a:lvl3pPr>
              <a:defRPr sz="10299"/>
            </a:lvl3pPr>
            <a:lvl4pPr>
              <a:defRPr sz="8599"/>
            </a:lvl4pPr>
            <a:lvl5pPr>
              <a:defRPr sz="8599"/>
            </a:lvl5pPr>
            <a:lvl6pPr>
              <a:defRPr sz="8599"/>
            </a:lvl6pPr>
            <a:lvl7pPr>
              <a:defRPr sz="8599"/>
            </a:lvl7pPr>
            <a:lvl8pPr>
              <a:defRPr sz="8599"/>
            </a:lvl8pPr>
            <a:lvl9pPr>
              <a:defRPr sz="8599"/>
            </a:lvl9pPr>
          </a:lstStyle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1619976" y="7533293"/>
            <a:ext cx="10659142" cy="24624824"/>
          </a:xfrm>
        </p:spPr>
        <p:txBody>
          <a:bodyPr/>
          <a:lstStyle>
            <a:lvl1pPr marL="0" indent="0">
              <a:buNone/>
              <a:defRPr sz="5999"/>
            </a:lvl1pPr>
            <a:lvl2pPr marL="1954031" indent="0">
              <a:buNone/>
              <a:defRPr sz="5099"/>
            </a:lvl2pPr>
            <a:lvl3pPr marL="3908062" indent="0">
              <a:buNone/>
              <a:defRPr sz="4300"/>
            </a:lvl3pPr>
            <a:lvl4pPr marL="5862098" indent="0">
              <a:buNone/>
              <a:defRPr sz="3800"/>
            </a:lvl4pPr>
            <a:lvl5pPr marL="7816124" indent="0">
              <a:buNone/>
              <a:defRPr sz="3800"/>
            </a:lvl5pPr>
            <a:lvl6pPr marL="9770160" indent="0">
              <a:buNone/>
              <a:defRPr sz="3800"/>
            </a:lvl6pPr>
            <a:lvl7pPr marL="11724186" indent="0">
              <a:buNone/>
              <a:defRPr sz="3800"/>
            </a:lvl7pPr>
            <a:lvl8pPr marL="13678222" indent="0">
              <a:buNone/>
              <a:defRPr sz="3800"/>
            </a:lvl8pPr>
            <a:lvl9pPr marL="15632257" indent="0">
              <a:buNone/>
              <a:defRPr sz="3800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5" name="Espaço Reservado para Data 3">
            <a:extLst>
              <a:ext uri="{FF2B5EF4-FFF2-40B4-BE49-F238E27FC236}">
                <a16:creationId xmlns:a16="http://schemas.microsoft.com/office/drawing/2014/main" id="{44695D95-11D2-1260-B4D5-6B092C8D5BD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6E4B05-31C6-D045-91DC-813FEFB661D4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6" name="Espaço Reservado para Rodapé 4">
            <a:extLst>
              <a:ext uri="{FF2B5EF4-FFF2-40B4-BE49-F238E27FC236}">
                <a16:creationId xmlns:a16="http://schemas.microsoft.com/office/drawing/2014/main" id="{D27452D9-FB4E-C3AA-A6A1-E10C41AFAA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7" name="Espaço Reservado para Número de Slide 5">
            <a:extLst>
              <a:ext uri="{FF2B5EF4-FFF2-40B4-BE49-F238E27FC236}">
                <a16:creationId xmlns:a16="http://schemas.microsoft.com/office/drawing/2014/main" id="{46E26B52-B83F-9E8A-D65E-D80C030354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8A7DE1-8F4B-AA44-A0B7-DBA1BE1C0043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6589264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6350488" y="25199818"/>
            <a:ext cx="19439573" cy="2974981"/>
          </a:xfrm>
        </p:spPr>
        <p:txBody>
          <a:bodyPr anchor="b"/>
          <a:lstStyle>
            <a:lvl1pPr algn="l">
              <a:defRPr sz="8599" b="1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6350488" y="3216643"/>
            <a:ext cx="19439573" cy="21599843"/>
          </a:xfrm>
        </p:spPr>
        <p:txBody>
          <a:bodyPr rtlCol="0">
            <a:normAutofit/>
          </a:bodyPr>
          <a:lstStyle>
            <a:lvl1pPr marL="0" indent="0">
              <a:buNone/>
              <a:defRPr sz="13699"/>
            </a:lvl1pPr>
            <a:lvl2pPr marL="1954031" indent="0">
              <a:buNone/>
              <a:defRPr sz="11999"/>
            </a:lvl2pPr>
            <a:lvl3pPr marL="3908062" indent="0">
              <a:buNone/>
              <a:defRPr sz="10299"/>
            </a:lvl3pPr>
            <a:lvl4pPr marL="5862098" indent="0">
              <a:buNone/>
              <a:defRPr sz="8599"/>
            </a:lvl4pPr>
            <a:lvl5pPr marL="7816124" indent="0">
              <a:buNone/>
              <a:defRPr sz="8599"/>
            </a:lvl5pPr>
            <a:lvl6pPr marL="9770160" indent="0">
              <a:buNone/>
              <a:defRPr sz="8599"/>
            </a:lvl6pPr>
            <a:lvl7pPr marL="11724186" indent="0">
              <a:buNone/>
              <a:defRPr sz="8599"/>
            </a:lvl7pPr>
            <a:lvl8pPr marL="13678222" indent="0">
              <a:buNone/>
              <a:defRPr sz="8599"/>
            </a:lvl8pPr>
            <a:lvl9pPr marL="15632257" indent="0">
              <a:buNone/>
              <a:defRPr sz="8599"/>
            </a:lvl9pPr>
          </a:lstStyle>
          <a:p>
            <a:pPr lvl="0"/>
            <a:endParaRPr lang="pt-BR" noProof="0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6350488" y="28174798"/>
            <a:ext cx="19439573" cy="4224967"/>
          </a:xfrm>
        </p:spPr>
        <p:txBody>
          <a:bodyPr/>
          <a:lstStyle>
            <a:lvl1pPr marL="0" indent="0">
              <a:buNone/>
              <a:defRPr sz="5999"/>
            </a:lvl1pPr>
            <a:lvl2pPr marL="1954031" indent="0">
              <a:buNone/>
              <a:defRPr sz="5099"/>
            </a:lvl2pPr>
            <a:lvl3pPr marL="3908062" indent="0">
              <a:buNone/>
              <a:defRPr sz="4300"/>
            </a:lvl3pPr>
            <a:lvl4pPr marL="5862098" indent="0">
              <a:buNone/>
              <a:defRPr sz="3800"/>
            </a:lvl4pPr>
            <a:lvl5pPr marL="7816124" indent="0">
              <a:buNone/>
              <a:defRPr sz="3800"/>
            </a:lvl5pPr>
            <a:lvl6pPr marL="9770160" indent="0">
              <a:buNone/>
              <a:defRPr sz="3800"/>
            </a:lvl6pPr>
            <a:lvl7pPr marL="11724186" indent="0">
              <a:buNone/>
              <a:defRPr sz="3800"/>
            </a:lvl7pPr>
            <a:lvl8pPr marL="13678222" indent="0">
              <a:buNone/>
              <a:defRPr sz="3800"/>
            </a:lvl8pPr>
            <a:lvl9pPr marL="15632257" indent="0">
              <a:buNone/>
              <a:defRPr sz="3800"/>
            </a:lvl9pPr>
          </a:lstStyle>
          <a:p>
            <a:pPr lvl="0"/>
            <a:r>
              <a:rPr lang="pt-BR"/>
              <a:t>Clique para editar o texto mestre</a:t>
            </a:r>
          </a:p>
        </p:txBody>
      </p:sp>
      <p:sp>
        <p:nvSpPr>
          <p:cNvPr id="5" name="Espaço Reservado para Data 3">
            <a:extLst>
              <a:ext uri="{FF2B5EF4-FFF2-40B4-BE49-F238E27FC236}">
                <a16:creationId xmlns:a16="http://schemas.microsoft.com/office/drawing/2014/main" id="{D8C63A6D-5903-DE28-FABF-7440AF8062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37E6E7-74B6-EA4E-A042-D9CE18EB17B5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6" name="Espaço Reservado para Rodapé 4">
            <a:extLst>
              <a:ext uri="{FF2B5EF4-FFF2-40B4-BE49-F238E27FC236}">
                <a16:creationId xmlns:a16="http://schemas.microsoft.com/office/drawing/2014/main" id="{F3572BDA-C169-D482-BFC4-FA9FCC5EF4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7" name="Espaço Reservado para Número de Slide 5">
            <a:extLst>
              <a:ext uri="{FF2B5EF4-FFF2-40B4-BE49-F238E27FC236}">
                <a16:creationId xmlns:a16="http://schemas.microsoft.com/office/drawing/2014/main" id="{2B861FEE-1A00-981C-ED35-6895B03FC2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344CB2-AE3A-EF49-A406-B68A3454F27D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  <p:extLst>
      <p:ext uri="{BB962C8B-B14F-4D97-AF65-F5344CB8AC3E}">
        <p14:creationId xmlns:p14="http://schemas.microsoft.com/office/powerpoint/2010/main" val="15997210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ço Reservado para Título 1">
            <a:extLst>
              <a:ext uri="{FF2B5EF4-FFF2-40B4-BE49-F238E27FC236}">
                <a16:creationId xmlns:a16="http://schemas.microsoft.com/office/drawing/2014/main" id="{998E140A-D638-281F-D832-9219A0994FCD}"/>
              </a:ext>
            </a:extLst>
          </p:cNvPr>
          <p:cNvSpPr>
            <a:spLocks noGrp="1"/>
          </p:cNvSpPr>
          <p:nvPr>
            <p:ph type="title"/>
          </p:nvPr>
        </p:nvSpPr>
        <p:spPr bwMode="auto">
          <a:xfrm>
            <a:off x="1620838" y="1441450"/>
            <a:ext cx="29157612" cy="59991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390846" tIns="195419" rIns="390846" bIns="195419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t-BR" altLang="pt-BR"/>
              <a:t>Clique para editar o título mestre</a:t>
            </a:r>
          </a:p>
        </p:txBody>
      </p:sp>
      <p:sp>
        <p:nvSpPr>
          <p:cNvPr id="1027" name="Espaço Reservado para Texto 2">
            <a:extLst>
              <a:ext uri="{FF2B5EF4-FFF2-40B4-BE49-F238E27FC236}">
                <a16:creationId xmlns:a16="http://schemas.microsoft.com/office/drawing/2014/main" id="{E997FFE1-02C2-0CDD-DAC0-0EC663AD0904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xfrm>
            <a:off x="1620838" y="8399463"/>
            <a:ext cx="29157612" cy="23758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390846" tIns="195419" rIns="390846" bIns="19541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t-BR" altLang="pt-BR"/>
              <a:t>Clique para editar o texto mestre</a:t>
            </a:r>
          </a:p>
          <a:p>
            <a:pPr lvl="1"/>
            <a:r>
              <a:rPr lang="pt-BR" altLang="pt-BR"/>
              <a:t>Segundo nível</a:t>
            </a:r>
          </a:p>
          <a:p>
            <a:pPr lvl="2"/>
            <a:r>
              <a:rPr lang="pt-BR" altLang="pt-BR"/>
              <a:t>Terceiro nível</a:t>
            </a:r>
          </a:p>
          <a:p>
            <a:pPr lvl="3"/>
            <a:r>
              <a:rPr lang="pt-BR" altLang="pt-BR"/>
              <a:t>Quarto nível</a:t>
            </a:r>
          </a:p>
          <a:p>
            <a:pPr lvl="4"/>
            <a:r>
              <a:rPr lang="pt-BR" alt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96E2E5F5-40E9-E7D0-A086-0510AC6C6D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1620838" y="33366075"/>
            <a:ext cx="7558087" cy="1917700"/>
          </a:xfrm>
          <a:prstGeom prst="rect">
            <a:avLst/>
          </a:prstGeom>
        </p:spPr>
        <p:txBody>
          <a:bodyPr vert="horz" wrap="square" lIns="390846" tIns="195419" rIns="390846" bIns="195419" numCol="1" anchor="ctr" anchorCtr="0" compatLnSpc="1">
            <a:prstTxWarp prst="textNoShape">
              <a:avLst/>
            </a:prstTxWarp>
          </a:bodyPr>
          <a:lstStyle>
            <a:lvl1pPr defTabSz="3607666" eaLnBrk="1" hangingPunct="1">
              <a:defRPr sz="5099">
                <a:solidFill>
                  <a:srgbClr val="898989"/>
                </a:solidFill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fld id="{3111C0F2-BEE3-484C-AC5B-9C4DAB38E268}" type="datetime1">
              <a:rPr lang="pt-BR" altLang="pt-BR"/>
              <a:pPr>
                <a:defRPr/>
              </a:pPr>
              <a:t>22/08/2025</a:t>
            </a:fld>
            <a:endParaRPr lang="pt-BR" alt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1AF7CEE4-3EA0-C3AA-13DB-1DD6BC7DB38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11069638" y="33366075"/>
            <a:ext cx="10260012" cy="1917700"/>
          </a:xfrm>
          <a:prstGeom prst="rect">
            <a:avLst/>
          </a:prstGeom>
        </p:spPr>
        <p:txBody>
          <a:bodyPr vert="horz" wrap="square" lIns="390846" tIns="195419" rIns="390846" bIns="195419" numCol="1" anchor="ctr" anchorCtr="0" compatLnSpc="1">
            <a:prstTxWarp prst="textNoShape">
              <a:avLst/>
            </a:prstTxWarp>
          </a:bodyPr>
          <a:lstStyle>
            <a:lvl1pPr algn="ctr" defTabSz="3607666" eaLnBrk="1" hangingPunct="1">
              <a:defRPr sz="5099">
                <a:solidFill>
                  <a:srgbClr val="898989"/>
                </a:solidFill>
                <a:latin typeface="Arial" charset="0"/>
                <a:cs typeface="Arial" charset="0"/>
              </a:defRPr>
            </a:lvl1pPr>
          </a:lstStyle>
          <a:p>
            <a:pPr>
              <a:defRPr/>
            </a:pPr>
            <a:endParaRPr lang="pt-BR" alt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C24955E9-60E9-0B8A-FFC5-98E7CF0DCBD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23220363" y="33366075"/>
            <a:ext cx="7558087" cy="1917700"/>
          </a:xfrm>
          <a:prstGeom prst="rect">
            <a:avLst/>
          </a:prstGeom>
        </p:spPr>
        <p:txBody>
          <a:bodyPr vert="horz" wrap="square" lIns="390846" tIns="195419" rIns="390846" bIns="195419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5000" smtClean="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5D5D0816-4654-FB44-B8CF-533B89E8FFAC}" type="slidenum">
              <a:rPr lang="pt-BR" altLang="pt-BR"/>
              <a:pPr>
                <a:defRPr/>
              </a:pPr>
              <a:t>‹nº›</a:t>
            </a:fld>
            <a:endParaRPr lang="pt-BR" alt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5249" r:id="rId1"/>
    <p:sldLayoutId id="2147485250" r:id="rId2"/>
    <p:sldLayoutId id="2147485251" r:id="rId3"/>
    <p:sldLayoutId id="2147485252" r:id="rId4"/>
    <p:sldLayoutId id="2147485253" r:id="rId5"/>
    <p:sldLayoutId id="2147485254" r:id="rId6"/>
    <p:sldLayoutId id="2147485255" r:id="rId7"/>
    <p:sldLayoutId id="2147485256" r:id="rId8"/>
    <p:sldLayoutId id="2147485257" r:id="rId9"/>
    <p:sldLayoutId id="2147485258" r:id="rId10"/>
    <p:sldLayoutId id="2147485259" r:id="rId11"/>
  </p:sldLayoutIdLst>
  <p:txStyles>
    <p:titleStyle>
      <a:lvl1pPr algn="ctr" defTabSz="3906838" rtl="0" eaLnBrk="0" fontAlgn="base" hangingPunct="0">
        <a:spcBef>
          <a:spcPct val="0"/>
        </a:spcBef>
        <a:spcAft>
          <a:spcPct val="0"/>
        </a:spcAft>
        <a:defRPr sz="18700" kern="1200">
          <a:solidFill>
            <a:schemeClr val="tx1"/>
          </a:solidFill>
          <a:latin typeface="+mj-lt"/>
          <a:ea typeface="ＭＳ Ｐゴシック" charset="-128"/>
          <a:cs typeface="+mj-cs"/>
        </a:defRPr>
      </a:lvl1pPr>
      <a:lvl2pPr algn="ctr" defTabSz="3906838" rtl="0" eaLnBrk="0" fontAlgn="base" hangingPunct="0">
        <a:spcBef>
          <a:spcPct val="0"/>
        </a:spcBef>
        <a:spcAft>
          <a:spcPct val="0"/>
        </a:spcAft>
        <a:defRPr sz="18700">
          <a:solidFill>
            <a:schemeClr val="tx1"/>
          </a:solidFill>
          <a:latin typeface="Calibri" pitchFamily="34" charset="0"/>
          <a:ea typeface="ＭＳ Ｐゴシック" charset="-128"/>
        </a:defRPr>
      </a:lvl2pPr>
      <a:lvl3pPr algn="ctr" defTabSz="3906838" rtl="0" eaLnBrk="0" fontAlgn="base" hangingPunct="0">
        <a:spcBef>
          <a:spcPct val="0"/>
        </a:spcBef>
        <a:spcAft>
          <a:spcPct val="0"/>
        </a:spcAft>
        <a:defRPr sz="18700">
          <a:solidFill>
            <a:schemeClr val="tx1"/>
          </a:solidFill>
          <a:latin typeface="Calibri" pitchFamily="34" charset="0"/>
          <a:ea typeface="ＭＳ Ｐゴシック" charset="-128"/>
        </a:defRPr>
      </a:lvl3pPr>
      <a:lvl4pPr algn="ctr" defTabSz="3906838" rtl="0" eaLnBrk="0" fontAlgn="base" hangingPunct="0">
        <a:spcBef>
          <a:spcPct val="0"/>
        </a:spcBef>
        <a:spcAft>
          <a:spcPct val="0"/>
        </a:spcAft>
        <a:defRPr sz="18700">
          <a:solidFill>
            <a:schemeClr val="tx1"/>
          </a:solidFill>
          <a:latin typeface="Calibri" pitchFamily="34" charset="0"/>
          <a:ea typeface="ＭＳ Ｐゴシック" charset="-128"/>
        </a:defRPr>
      </a:lvl4pPr>
      <a:lvl5pPr algn="ctr" defTabSz="3906838" rtl="0" eaLnBrk="0" fontAlgn="base" hangingPunct="0">
        <a:spcBef>
          <a:spcPct val="0"/>
        </a:spcBef>
        <a:spcAft>
          <a:spcPct val="0"/>
        </a:spcAft>
        <a:defRPr sz="18700">
          <a:solidFill>
            <a:schemeClr val="tx1"/>
          </a:solidFill>
          <a:latin typeface="Calibri" pitchFamily="34" charset="0"/>
          <a:ea typeface="ＭＳ Ｐゴシック" charset="-128"/>
        </a:defRPr>
      </a:lvl5pPr>
      <a:lvl6pPr marL="457154" algn="ctr" defTabSz="3908034" rtl="0" fontAlgn="base">
        <a:spcBef>
          <a:spcPct val="0"/>
        </a:spcBef>
        <a:spcAft>
          <a:spcPct val="0"/>
        </a:spcAft>
        <a:defRPr sz="18798">
          <a:solidFill>
            <a:schemeClr val="tx1"/>
          </a:solidFill>
          <a:latin typeface="Calibri" pitchFamily="34" charset="0"/>
        </a:defRPr>
      </a:lvl6pPr>
      <a:lvl7pPr marL="914309" algn="ctr" defTabSz="3908034" rtl="0" fontAlgn="base">
        <a:spcBef>
          <a:spcPct val="0"/>
        </a:spcBef>
        <a:spcAft>
          <a:spcPct val="0"/>
        </a:spcAft>
        <a:defRPr sz="18798">
          <a:solidFill>
            <a:schemeClr val="tx1"/>
          </a:solidFill>
          <a:latin typeface="Calibri" pitchFamily="34" charset="0"/>
        </a:defRPr>
      </a:lvl7pPr>
      <a:lvl8pPr marL="1371463" algn="ctr" defTabSz="3908034" rtl="0" fontAlgn="base">
        <a:spcBef>
          <a:spcPct val="0"/>
        </a:spcBef>
        <a:spcAft>
          <a:spcPct val="0"/>
        </a:spcAft>
        <a:defRPr sz="18798">
          <a:solidFill>
            <a:schemeClr val="tx1"/>
          </a:solidFill>
          <a:latin typeface="Calibri" pitchFamily="34" charset="0"/>
        </a:defRPr>
      </a:lvl8pPr>
      <a:lvl9pPr marL="1828617" algn="ctr" defTabSz="3908034" rtl="0" fontAlgn="base">
        <a:spcBef>
          <a:spcPct val="0"/>
        </a:spcBef>
        <a:spcAft>
          <a:spcPct val="0"/>
        </a:spcAft>
        <a:defRPr sz="18798">
          <a:solidFill>
            <a:schemeClr val="tx1"/>
          </a:solidFill>
          <a:latin typeface="Calibri" pitchFamily="34" charset="0"/>
        </a:defRPr>
      </a:lvl9pPr>
    </p:titleStyle>
    <p:bodyStyle>
      <a:lvl1pPr marL="1463675" indent="-1463675" algn="l" defTabSz="39068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13600" kern="1200">
          <a:solidFill>
            <a:schemeClr val="tx1"/>
          </a:solidFill>
          <a:latin typeface="+mn-lt"/>
          <a:ea typeface="ＭＳ Ｐゴシック" charset="-128"/>
          <a:cs typeface="+mn-cs"/>
        </a:defRPr>
      </a:lvl1pPr>
      <a:lvl2pPr marL="3173413" indent="-1219200" algn="l" defTabSz="39068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11900" kern="1200">
          <a:solidFill>
            <a:schemeClr val="tx1"/>
          </a:solidFill>
          <a:latin typeface="+mn-lt"/>
          <a:ea typeface="ＭＳ Ｐゴシック" charset="-128"/>
          <a:cs typeface="+mn-cs"/>
        </a:defRPr>
      </a:lvl2pPr>
      <a:lvl3pPr marL="4883150" indent="-974725" algn="l" defTabSz="39068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•"/>
        <a:defRPr sz="10200" kern="1200">
          <a:solidFill>
            <a:schemeClr val="tx1"/>
          </a:solidFill>
          <a:latin typeface="+mn-lt"/>
          <a:ea typeface="ＭＳ Ｐゴシック" charset="-128"/>
          <a:cs typeface="+mn-cs"/>
        </a:defRPr>
      </a:lvl3pPr>
      <a:lvl4pPr marL="6837363" indent="-974725" algn="l" defTabSz="39068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–"/>
        <a:defRPr sz="8500" kern="1200">
          <a:solidFill>
            <a:schemeClr val="tx1"/>
          </a:solidFill>
          <a:latin typeface="+mn-lt"/>
          <a:ea typeface="ＭＳ Ｐゴシック" charset="-128"/>
          <a:cs typeface="+mn-cs"/>
        </a:defRPr>
      </a:lvl4pPr>
      <a:lvl5pPr marL="8791575" indent="-974725" algn="l" defTabSz="3906838" rtl="0" eaLnBrk="0" fontAlgn="base" hangingPunct="0">
        <a:spcBef>
          <a:spcPct val="20000"/>
        </a:spcBef>
        <a:spcAft>
          <a:spcPct val="0"/>
        </a:spcAft>
        <a:buFont typeface="Arial" panose="020B0604020202020204" pitchFamily="34" charset="0"/>
        <a:buChar char="»"/>
        <a:defRPr sz="8500" kern="1200">
          <a:solidFill>
            <a:schemeClr val="tx1"/>
          </a:solidFill>
          <a:latin typeface="+mn-lt"/>
          <a:ea typeface="ＭＳ Ｐゴシック" charset="-128"/>
          <a:cs typeface="+mn-cs"/>
        </a:defRPr>
      </a:lvl5pPr>
      <a:lvl6pPr marL="10747173" indent="-977013" algn="l" defTabSz="3908062" rtl="0" eaLnBrk="1" latinLnBrk="0" hangingPunct="1">
        <a:spcBef>
          <a:spcPct val="20000"/>
        </a:spcBef>
        <a:buFont typeface="Arial" pitchFamily="34" charset="0"/>
        <a:buChar char="•"/>
        <a:defRPr sz="8599" kern="1200">
          <a:solidFill>
            <a:schemeClr val="tx1"/>
          </a:solidFill>
          <a:latin typeface="+mn-lt"/>
          <a:ea typeface="+mn-ea"/>
          <a:cs typeface="+mn-cs"/>
        </a:defRPr>
      </a:lvl6pPr>
      <a:lvl7pPr marL="12701209" indent="-977013" algn="l" defTabSz="3908062" rtl="0" eaLnBrk="1" latinLnBrk="0" hangingPunct="1">
        <a:spcBef>
          <a:spcPct val="20000"/>
        </a:spcBef>
        <a:buFont typeface="Arial" pitchFamily="34" charset="0"/>
        <a:buChar char="•"/>
        <a:defRPr sz="8599" kern="1200">
          <a:solidFill>
            <a:schemeClr val="tx1"/>
          </a:solidFill>
          <a:latin typeface="+mn-lt"/>
          <a:ea typeface="+mn-ea"/>
          <a:cs typeface="+mn-cs"/>
        </a:defRPr>
      </a:lvl7pPr>
      <a:lvl8pPr marL="14655235" indent="-977013" algn="l" defTabSz="3908062" rtl="0" eaLnBrk="1" latinLnBrk="0" hangingPunct="1">
        <a:spcBef>
          <a:spcPct val="20000"/>
        </a:spcBef>
        <a:buFont typeface="Arial" pitchFamily="34" charset="0"/>
        <a:buChar char="•"/>
        <a:defRPr sz="8599" kern="1200">
          <a:solidFill>
            <a:schemeClr val="tx1"/>
          </a:solidFill>
          <a:latin typeface="+mn-lt"/>
          <a:ea typeface="+mn-ea"/>
          <a:cs typeface="+mn-cs"/>
        </a:defRPr>
      </a:lvl8pPr>
      <a:lvl9pPr marL="16609270" indent="-977013" algn="l" defTabSz="3908062" rtl="0" eaLnBrk="1" latinLnBrk="0" hangingPunct="1">
        <a:spcBef>
          <a:spcPct val="20000"/>
        </a:spcBef>
        <a:buFont typeface="Arial" pitchFamily="34" charset="0"/>
        <a:buChar char="•"/>
        <a:defRPr sz="859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3908062" rtl="0" eaLnBrk="1" latinLnBrk="0" hangingPunct="1">
        <a:defRPr sz="7699" kern="1200">
          <a:solidFill>
            <a:schemeClr val="tx1"/>
          </a:solidFill>
          <a:latin typeface="+mn-lt"/>
          <a:ea typeface="+mn-ea"/>
          <a:cs typeface="+mn-cs"/>
        </a:defRPr>
      </a:lvl1pPr>
      <a:lvl2pPr marL="1954031" algn="l" defTabSz="3908062" rtl="0" eaLnBrk="1" latinLnBrk="0" hangingPunct="1">
        <a:defRPr sz="7699" kern="1200">
          <a:solidFill>
            <a:schemeClr val="tx1"/>
          </a:solidFill>
          <a:latin typeface="+mn-lt"/>
          <a:ea typeface="+mn-ea"/>
          <a:cs typeface="+mn-cs"/>
        </a:defRPr>
      </a:lvl2pPr>
      <a:lvl3pPr marL="3908062" algn="l" defTabSz="3908062" rtl="0" eaLnBrk="1" latinLnBrk="0" hangingPunct="1">
        <a:defRPr sz="7699" kern="1200">
          <a:solidFill>
            <a:schemeClr val="tx1"/>
          </a:solidFill>
          <a:latin typeface="+mn-lt"/>
          <a:ea typeface="+mn-ea"/>
          <a:cs typeface="+mn-cs"/>
        </a:defRPr>
      </a:lvl3pPr>
      <a:lvl4pPr marL="5862098" algn="l" defTabSz="3908062" rtl="0" eaLnBrk="1" latinLnBrk="0" hangingPunct="1">
        <a:defRPr sz="7699" kern="1200">
          <a:solidFill>
            <a:schemeClr val="tx1"/>
          </a:solidFill>
          <a:latin typeface="+mn-lt"/>
          <a:ea typeface="+mn-ea"/>
          <a:cs typeface="+mn-cs"/>
        </a:defRPr>
      </a:lvl4pPr>
      <a:lvl5pPr marL="7816124" algn="l" defTabSz="3908062" rtl="0" eaLnBrk="1" latinLnBrk="0" hangingPunct="1">
        <a:defRPr sz="7699" kern="1200">
          <a:solidFill>
            <a:schemeClr val="tx1"/>
          </a:solidFill>
          <a:latin typeface="+mn-lt"/>
          <a:ea typeface="+mn-ea"/>
          <a:cs typeface="+mn-cs"/>
        </a:defRPr>
      </a:lvl5pPr>
      <a:lvl6pPr marL="9770160" algn="l" defTabSz="3908062" rtl="0" eaLnBrk="1" latinLnBrk="0" hangingPunct="1">
        <a:defRPr sz="7699" kern="1200">
          <a:solidFill>
            <a:schemeClr val="tx1"/>
          </a:solidFill>
          <a:latin typeface="+mn-lt"/>
          <a:ea typeface="+mn-ea"/>
          <a:cs typeface="+mn-cs"/>
        </a:defRPr>
      </a:lvl6pPr>
      <a:lvl7pPr marL="11724186" algn="l" defTabSz="3908062" rtl="0" eaLnBrk="1" latinLnBrk="0" hangingPunct="1">
        <a:defRPr sz="7699" kern="1200">
          <a:solidFill>
            <a:schemeClr val="tx1"/>
          </a:solidFill>
          <a:latin typeface="+mn-lt"/>
          <a:ea typeface="+mn-ea"/>
          <a:cs typeface="+mn-cs"/>
        </a:defRPr>
      </a:lvl7pPr>
      <a:lvl8pPr marL="13678222" algn="l" defTabSz="3908062" rtl="0" eaLnBrk="1" latinLnBrk="0" hangingPunct="1">
        <a:defRPr sz="7699" kern="1200">
          <a:solidFill>
            <a:schemeClr val="tx1"/>
          </a:solidFill>
          <a:latin typeface="+mn-lt"/>
          <a:ea typeface="+mn-ea"/>
          <a:cs typeface="+mn-cs"/>
        </a:defRPr>
      </a:lvl8pPr>
      <a:lvl9pPr marL="15632257" algn="l" defTabSz="3908062" rtl="0" eaLnBrk="1" latinLnBrk="0" hangingPunct="1">
        <a:defRPr sz="769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3" name="AutoShape 153" descr="http://sphotos-e.ak.fbcdn.net/hphotos-ak-prn1/11779_437506819606924_1698930963_n.jpg">
            <a:extLst>
              <a:ext uri="{FF2B5EF4-FFF2-40B4-BE49-F238E27FC236}">
                <a16:creationId xmlns:a16="http://schemas.microsoft.com/office/drawing/2014/main" id="{AC5EC95B-B6EB-0947-8491-5CA84E2C5EAD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257175" y="-555625"/>
            <a:ext cx="304800" cy="3048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 eaLnBrk="0" hangingPunct="0">
              <a:spcBef>
                <a:spcPct val="20000"/>
              </a:spcBef>
              <a:buFont typeface="Arial" panose="020B0604020202020204" pitchFamily="34" charset="0"/>
              <a:buChar char="•"/>
              <a:defRPr sz="137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37931725" indent="-37474525" eaLnBrk="0" hangingPunct="0">
              <a:spcBef>
                <a:spcPct val="20000"/>
              </a:spcBef>
              <a:buFont typeface="Arial" panose="020B0604020202020204" pitchFamily="34" charset="0"/>
              <a:buChar char="–"/>
              <a:defRPr sz="1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4884738" indent="-976313" eaLnBrk="0" hangingPunct="0">
              <a:spcBef>
                <a:spcPct val="20000"/>
              </a:spcBef>
              <a:buFont typeface="Arial" panose="020B0604020202020204" pitchFamily="34" charset="0"/>
              <a:buChar char="•"/>
              <a:defRPr sz="10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6838950" indent="-976313" eaLnBrk="0" hangingPunct="0">
              <a:spcBef>
                <a:spcPct val="20000"/>
              </a:spcBef>
              <a:buFont typeface="Arial" panose="020B0604020202020204" pitchFamily="34" charset="0"/>
              <a:buChar char="–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8793163" indent="-976313" eaLnBrk="0" hangingPunct="0">
              <a:spcBef>
                <a:spcPct val="20000"/>
              </a:spcBef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92503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97075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101647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106219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defTabSz="3607666" eaLnBrk="1" hangingPunct="1">
              <a:spcBef>
                <a:spcPct val="0"/>
              </a:spcBef>
              <a:buFontTx/>
              <a:buNone/>
              <a:defRPr/>
            </a:pPr>
            <a:endParaRPr lang="pt-BR" altLang="pt-BR" sz="7299">
              <a:latin typeface="Arial" panose="020B0604020202020204" pitchFamily="34" charset="0"/>
            </a:endParaRPr>
          </a:p>
        </p:txBody>
      </p:sp>
      <p:sp>
        <p:nvSpPr>
          <p:cNvPr id="2114" name="AutoShape 146" descr="http://sphotos-c.ak.fbcdn.net/hphotos-ak-ash3/547680_437506852940254_1658987696_n.jpg">
            <a:extLst>
              <a:ext uri="{FF2B5EF4-FFF2-40B4-BE49-F238E27FC236}">
                <a16:creationId xmlns:a16="http://schemas.microsoft.com/office/drawing/2014/main" id="{0C42FD81-6BF4-DAE3-36CD-256E884E356E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349250" y="-555625"/>
            <a:ext cx="304800" cy="3048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 eaLnBrk="0" hangingPunct="0">
              <a:spcBef>
                <a:spcPct val="20000"/>
              </a:spcBef>
              <a:buFont typeface="Arial" panose="020B0604020202020204" pitchFamily="34" charset="0"/>
              <a:buChar char="•"/>
              <a:defRPr sz="137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37931725" indent="-37474525" eaLnBrk="0" hangingPunct="0">
              <a:spcBef>
                <a:spcPct val="20000"/>
              </a:spcBef>
              <a:buFont typeface="Arial" panose="020B0604020202020204" pitchFamily="34" charset="0"/>
              <a:buChar char="–"/>
              <a:defRPr sz="1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4884738" indent="-976313" eaLnBrk="0" hangingPunct="0">
              <a:spcBef>
                <a:spcPct val="20000"/>
              </a:spcBef>
              <a:buFont typeface="Arial" panose="020B0604020202020204" pitchFamily="34" charset="0"/>
              <a:buChar char="•"/>
              <a:defRPr sz="10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6838950" indent="-976313" eaLnBrk="0" hangingPunct="0">
              <a:spcBef>
                <a:spcPct val="20000"/>
              </a:spcBef>
              <a:buFont typeface="Arial" panose="020B0604020202020204" pitchFamily="34" charset="0"/>
              <a:buChar char="–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8793163" indent="-976313" eaLnBrk="0" hangingPunct="0">
              <a:spcBef>
                <a:spcPct val="20000"/>
              </a:spcBef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92503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97075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101647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106219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defTabSz="3607666" eaLnBrk="1" hangingPunct="1">
              <a:spcBef>
                <a:spcPct val="0"/>
              </a:spcBef>
              <a:buFontTx/>
              <a:buNone/>
              <a:defRPr/>
            </a:pPr>
            <a:endParaRPr lang="pt-BR" altLang="pt-BR" sz="7299">
              <a:latin typeface="Arial" panose="020B0604020202020204" pitchFamily="34" charset="0"/>
            </a:endParaRPr>
          </a:p>
        </p:txBody>
      </p:sp>
      <p:sp>
        <p:nvSpPr>
          <p:cNvPr id="2193" name="AutoShape 170" descr="data:image/jpeg;base64,/9j/4AAQSkZJRgABAQAAAQABAAD/2wCEAAkGBhQSEBUUEhQWFRUVEh0YFxYYFhcYGBoVFBwXFBQYFhcYHiYeGBsjHRUWHy8gIygpLCwuHR4xNTAqNSYtLCkBCQoKDgwOGg8PGjQjHyQvNSwqLTI0LCwtKSovLCkyKiwqMi8pKSksLCkvLSwyLCwsLCwsKSosLCwpKSwsLCwsLP/AABEIAJcBTwMBIgACEQEDEQH/xAAcAAEAAQUBAQAAAAAAAAAAAAAABgEDBAUHAgj/xABNEAACAQMCAgYGBQgHBgUFAAABAgMABBESIQUxBgcTIkFRFDJhcZPRFRdSgZEjM1NzkqGxsjVCYnJ0s8MkNEOi0vAWgoPB4URFVGNk/8QAGwEBAAIDAQEAAAAAAAAAAAAAAAECAwQFBgf/xAA2EQABAwEFBAkDAwUBAAAAAAABAAIRAwQSITFBUWGR4QUTFBVxgbHR8CKhwQYyUiNCYtLxNP/aAAwDAQACEQMRAD8AmLNvVNVG51SvkxJletCrqpqqlKiSpVdVNVUpSSirqpqqlKSUVdVNVUpSSirqoWqlKmSin0Hqr/dH8KuVbg9Rf7o/hVyvq7P2heSOaUpSrKEpSlESlKURKUpREpSlESlKURKUpREpSlESlKURKUpREpSlESlKURKUpREpSlEXPm51SqtzqlfJTmvXBKUqoFEVKqBW84d0bJ70uQPsjn958K31vZJH6igfdv8AjzrvWToKvWF6obo+/Bc+rb2MMNx9FDU4bKeUb/smvR4TL+jb8Km9K6w/TlGMXn7LU7yfsCgUlsy+srD3girVdBIq21sp5qp94FYH/pv+FTiOayN6S2t+6gVe44WbZQWPsGanAsk+wv7I+VXQoHsqGfpsz9dTgOak9JbGqkI7o9wr3VAarXrQIELjpSlKlEpSlESlKURKUpREpSlESlKURKUpREpSlESlKURKUpREpSlESlKURKUpREpSlEXPm51SqtzqlfJTmvXBKlPBeDCMa39fwz/VHzrQWE6o2thqI9VfDPmT7KrecTkl9ZtvsjYfh4/fXWsNaz2UddUF539o2bz+OOxaldlSr9DcBqfwpnDOrDKkHBxsc71EesTrAHDlRY0DzSAlQxOlVG2psbnJ2AGOR32323RaYdmy+IbP3ED5Goj1t9B5rsx3Fupd40KNGPWK5LKVzzIJbI57jFe2oWh1ezNqtzK5tno0m2rq637fkLE6FdcEk9ykF0kY7VgqOgK4c7KGUk5BO2RjGRXSuK3DpBK8YBdY2ZQc4LKCQDjffGK4n0D6t7p7uOSeJ4YopA7FxpLFCGVVU7nJAyeWM12LpRxJbeynlY7LC2PaxGlB97ED76zUnOukuWbpClQFdraGuYGUrmtt18N/xLRT7VlI/cVP8ay/r4j/APxX+Iv/AE1yvhHBZLmTREucAszHZURd2d28FA/7zWCa1evqDVd49GWRxi7j4n3XVrzr4cj8laqD5vIW/cqj+NQ7j3WJe3YKyS6UPOOMaFI8jjvMPYSajVBVXVXuzK2KVgs9Iy1gnj6r6s4X+Yi/VL/KKyqxeGfmI/1a/wAorKrpjJeEdmUpSlSqpSlKIlKUoiUpSiJSlKIlKUoiUpSiJSlKIlKUoiUpSiJSlKIlKUoiUpSiJSlKIufNzqqIScAEk8gNzWTY8OaZ8LyB3bwH/wA+ypGFgtIyzukajm7sBk+8/wABXz2wdFVLWbx+lu3b4L0Ve1NpfSMXbFqbXozI27EIPxP4Db99Z8fRaPxZz7sD/wBqj/EuuWxiJCGSY/2EwPxcr+7Nag9e8WdrWTH99f4Yr01PouwUhBEnfjyWvct9TENI4D1xU/teBLE4ZHYHxBwQR4g7Vs653Z9d9mxxJHNH7dKsP+Vs/urdxdZ3DmGRdKPesgP4Fa6VBlCi27TgBadazWomXsJ8p9FKajfSroj6eVSWZlgU6jFGAC7eBdznYeAA9ueWNbxDrf4fGO7I0p8o0b+L6R++uedKut65uQUgHo8Z2OlsyMPa+2kexRn2mr1KrIg4rPZbBai8OaLu8rZ9PukNtZwNw/h6qurad132HNC/N2PI5Ow28Tjl9KVoPfeMr1lms4oMugydScyUoKUFUWyvqzhn5iP9Wv8AKK93zuI2MSh5Ap0qx0gt4At4D2144Z+Yj/Vr/KKyq7AyXzc4OXMukPWjeWUgS4skUsMqRMWVhy2IX91Z/CemnErmFZoeHxtG+dJ9IUZwSp2OCNwa0XX0u1of1v8ApVL+qz+iLb3P/myVrguNQtldmo2i2yMrimJJjWNd+5YkvSXiyjP0Yp91yhP4DervQjp1JezzwzQdg8IBK6iTkkqQQQMYwKmVaO26MBOIy3gf87AI2j0/1lK4fVnyUDGPvrLdcCMVoirRexwcwAxgROc+JW8pSrdzcKiM7HCqpZifBVGSfwFZFpKAdP8ArFayvLeKPBUEPcDAJ0McBR5HAY/etdAikDKGUgggEEciDuCK+e+kvDJrm3firZ0zXTKFx6sQ7sRz5AqU+4eddO6oekPpFgI2Pftz2Z89B3iP4ZX/AMta1OoS8g+S7NrsbGWdr2Ztwd48jgpzSlUJxWyuMsPjHGYrWIyzuERfE+J8AoG5J8hUGs+n15xCQrw22RY1OGnnJwPuU4B/sjUfdUG6Tcak4xxNIYj+S7Ts4R4Bf68pHmQC3uAFdy4NwiO1gSGFdKIuB5k+LHzJO5NYA41DhkPuurUoMslMGoJe7GDk0fk/ZaAcJ4pjPpsGr7Povdz/AHtWf3VHOOdNeKcOYG6ggliY4EkYdQT5E57p9hX3Zrp9a/j/AAhbq2lhYAiRCBnwb+o33Ng/dV3MMfScVr0bS2+OtYC3XADhEKnCuKG4tI50UAyQhwhOwZlyFLY89s4qEdI+si9sSvpFjGofOlhMWUkcxkLsdxzqYdEeFSW1lDDKVLxppJUkrsTjBIB5Y8Kh/Xmv+xQn/wDpH+XJ8qrULgyZxWWyNpOtPVloLSY1yxiMVd4H094hdxdrb2EbpqK59IVdxjOzAHxFZ0nSPiw/+2IfdcoaxupX+jT/AIh/4JU+owFzQSfT2S0vp0qzmCmIB/y/2UH6KdP5rm+a0uLb0d1jLYLEtkFcDBA2IbOa3PSPid7Cc2tqk6BMnMuh9WTkKuN9gPHxr1c9GA3EYr0PpKQtEyafXB1EHVnbBbyNb2rAOiCVgqVKV8OY0RGIxieMrlPCOuK4uZ0hitI9bnC5mYDIBO507bCpPccb4qgyLCF8eC3Iz+9RXKuhi447GByFzJ/qV9CVipFzwZK3+kGUrPUaGMEETjPuubWXXMizdleWz2xBwxyW0n+0pVWA92an89yxhLwBZGKaoxqwrEjK94Z2O29cy69OFLoguAMPrMRPiVILrn3aW/ard9TXEWk4aFY57KZkH93CuB92sipa918sKx17PSNnbaaQjGCMx7rXdIetC8sXCXFkilhlSJiwYDY4IXw8ufKs/hPTXiVzCs0PD42jfOlvSFGdJKnZsHmDWk6+V7tof7Uv8IqlnVV/RFv/AOp/myVALjULZWWo2i2yMrimJJjWNd+5YsvSXiyjP0Yp91yhP4DernQnp3JezzQzQdg8KgldRJznSQQQMY2qZ1o4OjATiMl4r47S3ETR6eZUqQ+rPkoGMffWW64EQVoirRcxwcwAxgROfEqKdMOsuGwBt7QLJMNmJ3RG8dRHrv7By8eWK49xfjk91J2k8jSN7TsPYq8lHsGKxJ/WPvNeK5pdhdGAGQXsLLYqdnEjF2p1SlKVRbqUpSiJSlKIlKUoiUFKCiL6s4Z+Yj/Vr/KKyqxeGfmI/wBWv8orKrsDJfN3Zlcl6+uVp75f9Kpd1Wf0Rbe5/wDNkqI9fXK098v+lWf1f9Dkn4dBIbi7QsG7sdwyIMO47qjYcs/jWsJ64x8yXceGno6neMYnfq5dEvrsRRPI2AEQsc7DCgk7/dWv6Kce9MtI7jRo7QHu51Y0syc8DPq55VGOkXVeklvJi5u2YISokmMiFlBIBVh5+VbTqviK8KtwwIID5BBB/OSHkazBzr0Fc59KkKF5pk3gNkCCpVUI60+JsLZLSL87eSiJR/YyNZ926qfYxqbmuecHIvuOTXBOYbJexi8jKchmHn/xP+SlTK7tUWQAONQ5NE+eg4qUT9F424f6F/U7DswceIHdf36gG99cZ6uOLNYcU7KXuh2MEg8nzhT9zgDPkTXf9Y8xXD+ubgXY3i3CerON8eEqYDe7I0n36qxVhEPGi3ujKnWF9nqZP9fnou5CtB09vzDw25cHB7EqD5GTEYP/ADU6D9IPTLGKUnL6dMn6xNm/HZvcRWJ1oxluE3IH2VP3LIjH9wNZnGWEjYufSp3bQ2m/+QB4rmnUnZB+IO5H5uBiP7zlU/lLV3WuK9RUoF3cL4mAH9lwD/MK7VWOz/sW50wSbUZ2BKUpWdclK5x15/7jD/iR/lyV0eucdef+4w/4of5clYq37Ct7o7/0s8VkdSzj6NO//wBQ/wDBKnF1fxxqWkdUUDJLMAAPea5d1W9C7S6se0nhDv2zLqLONgFwO6wHialVx1U8OZSPR9JI9ZXkBHtGWI/EVWmXXBA+cFmtjaPaH3nHPYP9vwsroH0me+tmmcKMTui6QQNK6SpOSd96klQ7qs4RJbWTRzIyMLh8ahgle6AwHkcVMayMm6JWnagxtZwZlOC+fOh39PR/4qT/AFK+g6+c+j80icZDRRiWQXMmlCwTUe/tqOw2rrk9/wAXlGmO1t7cn+vJP2uPaAi8/fmteg6AfFdjpWkX1GGQPp1IG3zUV69OLqRBbg5YEysPIY0J+OX/AAqXdWPAWteHRq4w8hMrA8wXxpB9ukLn25rB6P8AVgqT+lXspurgtqyRhA3gcH1iPDOANsDYVOgKysYbxeVpWi0MFBtnpmQMSdp3blyfr59W0/vSfwjqVdVbj6Jt9x/xP82Sor18+raf3pP4R1m9XvQSyuOGwSzQK8ja9TFnGdMjqNgwHIAVjE9cY2ey23hh6Op3yR9RyE/y3hT3ivGI7eJ5JHRQqk7sBkgZAHmT5CsHoTxx7yxiuJAqu+rIXOnuuyDGSTyUeNabivVRYPC4jg0PoOhleTIbHd2LEHfwrP6trCSHhkEcqMjrryrDBGZHYZHuINZgXXsVznNoigSwkukZiMIOWJXzlN6x95rxXub1j7zXiuUveBKUpRSlKUoiUpSiJSlKIlBSgoi+rOGfmI/1a/yisqsXhf5iL9Uv8oq5eXaRRtJIwVEUszHkAOZNdgZL5uRLoXK+vrlae+X/AEql3VZ/RFt7n/zZK5t1u9LILySBLd+0WIOWYAgan0YAzjOAnPlvUl6tOsC0hsI4J5RE8RYd4NgqzM4IIBH9bGPZWq1w64mfmC79ahUPR9Nt0yDMa/3e66hSvKOCARuCMg+w8q8XVysaM7kKiKWZjyCqMkn3AVtrz0aLTdN+P+h2MswOH06Y/wBY/dX8PW9wNRfot1UWps4muo3aZ01v+UkXBfvBcKQMgEA+3NRzpx07tru+to9Ra0hmVpWwcOc74XmVAyOWTlseGev8M4nHcRLLC4eNs4YZwcEqeftBFYAW1HHWF1XtrWSg2JaXGScvAephRj6puHfon+NL/wBVa7pF1SWnosvo8bLMEJjPaSNll72nDEjfGn766FWPf3yQxtJKwREGWY8gOVXNNkZLWZbLQHAh5PmVxzqU6Q9ncvase7MNSfrEG4+9c/siuv8AGOHie3lhblLGyH2agRn7s5r5047xGOLick9m4KLP2kbAEDOQ5ABx3dRI91d+6L9KYb6HtIWyQBrTfKMf6p/A7jnWGg4QWFdHpWi4ObaWiAQJ3HeuJdX98bHiypN3Ms0EmfAsdI+7WF38q+hRXO+srq2N2fSbYDtwMOnISADAIPIOBtvsRjlivHQvrKCgWvEcwTx90PICoYDYayfVb2nY881NP+mbrvJVtg7awV6WLgIcNRv8F0iqM2Bk1Zjvo2XUHQr5hgR+IOKgnWJ1jQxW7wW8iyTyKU7h1BA2zEsNtWCcAb53PtzucGiSuXRs76zwxo5KdWHEI54xJC6yI2cMpyDgkHB94IqAdef+4w/4kf5clSDq9i7HhNuH7umIs2QRgMzuc599QDrc6aW11FFDbyCTTJrZgDgYUqoyQMk6jy8qw1Xf08dVv2KiRbAGCQ0nHjmpR1K/0af8Q/8ABKn1cP6tOsiKyiaC4VtBkLq6gNgsAGDLkHHdzkZ8a6AvWzw0j/eMe+Kb/oqaVRt0CUt1krmu9wYSCdBKlktyqYDMq6jhckDLHkBnmfZVyuScQ6Yx8S4vYRwZMUM2vUQRqcDVkA7gAIOeDua6Bx/pja2W1xKFbRqCYJZhkgYAHiQRV21AZOi1atkqMutg3iJjUYri/Q7+no/8VJ/qV9B18zdG+OrDxGK5k2UTl3xvhXzqIHjjUa+g+DdKrW7JFvMshVckDOQDtkggVhs7hBG9dLpmk++10YBua21KVZu7pYo2kkYKiKWZjyCjck1tLggTgFy3r59W0/vSfwjqV9VX9EW//qf5slc563el0F48CW79osQcswBA1PpAAzjOAvPlvWf1ddaMFrarbXIZQhOh1GoaWJchhnIIJPLPz0w9oqkyvR1LLVd0exgbiDMax9XuuyVakukVgrMoLZ0gkAnG5wDzxUUHWxw3H+8fd2U2f5KjHD+lCcS4/btGD2MEUmnUMFiyMGbHgCSoA9ntrOarcIK5LLFVN4vaWgAnEbAumfREP6GP9hflT6Ih/Qx/DX5Vi/8AiWHtXiBkMkeC6iGZiA2dJ2TBBwcEbGs2xvkmQPGcqc4yGU5UlWBVgCCCCMEeFZMFrHrAJMrx9EQ/oY/hr8qfREP6GP4a/KsvNUzSAq33bVi/REP6GP4a/Kn0RD+hj+GvyrLzWvv+NxwyxRuW1TvpTCMQWAJOWxpGw5E5pgpBecArv0RD+hj+Gvyp9EQ/oY/hr8qys1WkBRfdtWJ9EQ/oY/hr8qfREP6GP4a/KsrNa2z6SW8shjjlVpASNG+ru82wRkp/b9U+BpgrC+cRKyPoiH9DH8NflT6Ih/Qx/DX5Vl5oDSAq33bVQDFGUEYIyD4VWsXiXEUgieWQkIi6mIVmIA5nCgmpUAEmAvfoMf2E/ZHyp6DH9hP2R8qrZ3ayxpIudLoHXIwdLAMMjw2NXs1CkkjAoBVGXIwdwarWLxPicdvGZJmCICoJPm7BF/eRUqACTAXv0GP7Cfsj5VdSMAYAAHkNhXqqZokkqteXQEYIyPI1XNM0UKz6DH9hP2R8quRQKvqqB7gB/CvdUzRTJVaw+IcHhnGJoo5R4a0Vse7I2+6svNVzRASDIUcPV1w/OfRIvwOPwzitlYdHbaDeGCKM+axqD+IGa2NKqGgZBZHVqjhDnE+ZVCKs+gx/YT9kfKrdpxNJHdBkPGcMrAqcH1WGfWU74YbbEcwRWXU5rHi3BY7cOiPOND70X5Vjv0ftjzt4T74k+VZF9fxwxtJKwRFG7Hl5D3knAAG5rEHH49SKyyJ2jaULxOoLEEgEkd0kA7NihhXb1mYlerfo7bRuHS3hR15MsSKwzscEDPIms2S3VvWVT7wD/GrEHFYnmkhVwZIgpdd8qJBlM7Y3A8K8ScZiWdYC35RhkDBx4kAtjAYgMQpOSFPlTBDfJxnkr/oMf2E/ZHyr3HbqvqqB7gB/CrlKlUkpVGUEYO4NM1iw8VieZ4VcGSNVZ13yA+Sp5Y3x4UQAnJXPQY/sJ+yPlXl+GxHnGh96Kf8A2rJzSohLx2rXt0etjzt4T74k+VVtOAW8T64oIo3xjUkaK2DzGVANZ9UzSArdY6IlRC3aQcXu+zVWPosHrOUHOXG4RqucbvbiNLBtXZNJdQpPGoUgmUFpBkgkd4Hkd8mtnbdH9F3JciaQtIoVkIj0aUzoAwuoY1HfO9X+O8FW6jCFmQpIsiOmNSSRnKMMgg+IwRyJql0wVsdYy+2coE8IWu9NlHFhEZCYWsWkEeFwHWREzkDUdj4nzrCs0uJ7u+ha6lRIpI9BjWJWAkjEmNRU7At5ZOBv4VsrborpuUuWuJnlWIxkt2ellJDEFQgCjIHq6faTV2y6O9lNPMs0ha4xqyI8AouhCoC+CjG+c0gpfYBhExGWs+GxaK16UzfREMxYGeSRYNZUY1tMYO0ZRtsFLY5Zq50i4cUueHt2srf7YAQ7AqT2Up1Yx3W2x3cDc7VsIOhMQsWs3eSSIkkFiodSWMmVZVG4c5GR+6vDdDC3YmS7uZGgkDoxMQIwGXBATDZDbswJ9oyaiHRiripTDiWmMTpoRhwVePynW6m4dPyBMcUIPa6hnMrkA93OAMgLzznwwm6TSjh1i+odtdvBEZMDCtMO+4XlnAbA5ZI2xtW2n6MhrmSYSyL2saxyxjTpdY9WncjUpwzDukc/A71ZTobGbIWkjyOiEGNsqskejePQygbr4E/fUkOVWvpACccufzVZ9twx0kZxNIylMdm5DKH5hw2NQ8iAceyo1HxFkuLLTcNMZZWimYJiBh2cj4i2wNLIANLHkc5NbfgNvM8cguJJXGWjAZEQMm2JBpRXzg6cnAyGwMYNWIuhAWKBPSJs2zgwNiPuKoKaSNGHypxk5OwxjfIyclDS1pIed2W47tPmSR30lzxC4g1tHFbRx7IdLPJOGfUWG4VQMADG5Oc8qv8ARTikkjXMMra2trgxiTABdCA6FsADUAcHAGcZrKuOBAzmeN2jlKBHIClXUbrrUjGVycEYO5G42q/wfgyW6MEyWeQySOxBZ5H9ZmwAPADAAAAAAqQDKo57C2BsHHU+f53LOZsDPlUI7V73hMty8siGSCV1VGAVEUOFQjGH2XvFsnJOMbYnBqLx9BFRJYkuJ0t5dX5BSmhTJnVpbTrC5OdIbHnkbUcCUoua3PAyOGMhYUvGHis+GwxagbhYkLKFLBEiEjhNWwY4ABPLJPMCtxwVpxcyqySejlFaNpWQsJNxIowxYrjSRq8dXhikvRKNrWK3Z5T2JUxS5USo0eyMrKoGQNtxuOeazeHcPkjOZJ5JjjHeWJQPbiNRk+0/uoAVZ72Fpjf65j56rYVFekyxXMhtpQ5jWFi2mOST8pKGjj9RTgqutt/FkNSkmsHhnDOyMhMjSGSQuSwXIJCrgaQNgFUDPlUkTgsVNwYb2ui1PQvij3FiEdis8OYJDjvCSPuh9LjxUq248ajcXErv6LhvTdOZBMoKaYxG4afsWEihcnY+BGMDGOZmNv0d7O4nnSWQNcAalxHpBQaUZQVzqA23Jz48hWAOgy+hC07ebslcMDiLXs/agZ0Yxr35eyqEOj55LZbUpBxOhIOWmN4ZKls80PE0iad5Umtncq4TCvE8agppUYUhztv76xbSK4uLq+ha7lRIpIwnZrErASRiTGoodhqxyycbmt0/R7N1HcGaTVHGYwuI9JVtJfPdzklQdiMeFaXhFpK3Eb5w00KSNHpzD3HCRrGzKXXZgwI54I8DUkev4UNc0gkRIbs1vDdsXrg3Fp3srhZZ445ba4eBrl1GkrGVPaFchdWlseWcZzyq9wPiDfSMsIkleL0VJVEoIIcu6MV1KG0kAc9sg4rOu+iUT2htgXUF+07QEGQy6xL2jEjDMXGTkY8NtsVg6N6blbjtpDJ2XZyZCYkUHUoIC4TBJ9XHPfPOkHBQalMh2+dPDn4LT2UFzcXN7EbyRFhuE7MokQOGRJNJypBXvEeZ5knlWZZ3Ul1eXcZkeOK2KRqqHSWdl1vIzYycZAA5bHINbDhfAOxnml7V3M7BnVhHjUqhFK6VBGFAHOkvAQJ3mhkaKSVQsmArK+jIRirDZwCQCPDmDtQNKg1GkkbhGGuE6bisfofxaSaOZJTqe3upIC+ANYjI0uQNgSGGcbZB5cq3zeysLg/CEtouzjz6xZmY5Z3c6ndz4sT/AN4rLljDAg8iCD7jsau2YxWCoWl5LclCzxF0msyty0zSXJimZUxbsGSVisexAKlABpYnY6smpvUWh6DhYYYxcTf7NIGgb8nlNOQARow/dJXLZ25Y3zKAKq0EZrJWcwxd+YqKdLzm94ajfmjcuzeXaRxloM/+bOKlLxg8wDg5GRncbg++sTjHB0uYwkmdmDoynDpIm6OjeDD5g5Bqw3CZGMfaTsyxuHwqKmsruvaEZyM4OFC7ge6piCVUuDmtExHvKwOHXcn0ldxu5aNYInRdKjTr7QMMgZb1fHNaSx4rd3Fkt1CkrTSSB0QGIQ9mJNPZkMwz3FPePe1ciMAVKLbgOi7kue1ctIioyER6NKatAGF1baj471jWvRTsSwt7iaKJmLdioiZVZjluzLoWQE5OAcbnGKrBWYVKY2ThphgMR5rH43NP9I20STtHHNDMWUIhIMWjDKWB37/jkDHKrfCOKSQNfxyyPOtppkRn06yjxdqUJUAHBBwceNba74B2l1Fcdq4aFWVUATSRJp7QNldRzpHjtXmx6OiOeeYyO/pGO0RhHo7g0LgBQfV25nNIM/NirfZcg7Nmt7w2LD4Jby3Ftb3DXEiySBJWCaez0vhzFoYEacHTq9bxzXqxuZPpS4iaQtGLaJ0XSo0l2kUjIGW9Xx86u8L6Nm2ASG4lEKnKxERtpGc6FdlLaPDBJIHIir8PAdN29z2rlnQIUITRoQsygYXVsWO+amDgjntl2OGmG8blHeL8UkjMbrctJJ6dHG4jX8gI5JAhibYrqCkb51Z325VNxUX/APAa9iYRPMEWbtYh+T/JSa+2BB05fvE7PnmfHBEmiQhQCdRA3JwCT54G34UaDqq1nMIF35lC0XTHjDwJCsWQ9xdJDqABKhssxUN3S2FIGdsn2U4U1wLtlKS+jGAENKyFhOGwVXDFirKQd9gQcYzitjxvgsd1EY5M41BlZTpdHQ5V0bwYHxrzw3hskZzJcSTbYAZYlHvPZoCT7SfupBlA9vVxr8y+eqjfSa3mtoUcXMxeS9RWw/dEc0uCir4AKQo8dq3L4su1mlmkeJggVGJkYSZZcR+JLlkAXzFYXT+N3hhWOOSQi6ikIRC2EjcM5JG3Lw5mrvTPhj3FtG0KlninjnEZJjLiM5KZOCjEE4zjcCoyJhZQQ5rA45kzluWxt+OqZTE6tFIIu1w+nBjzpZgysV7pwCM7ZHgc1ah6RhxEyQzNFKwCShVK4b1XK6taoeeorjkdga078OiuklEcFxFNJayRdrMsg0CQY05kY53+xkbc6zejXFGWCGCaCZJY0WNvybGPKALrWUdwqcZ559lTJlUdTaBIGOo/Pz8oem0Z7Xs4bmUwyFHVYsEaQGJ75UYwdhzPgCN6zJOk8IhhlUs4uNIhVR33LjUAAcYwMkkkAYOSK1XAZGSS/Z4pgHuO0TMT99ezjj7oxucqdueN61PC+EzLb8LmMUmqz1JNEVIfTKnZl0B9fTscDJIJxuMVW8fnisnVU/Dzz+kmOOHmpbBxhZZHt2DwzCPVpOnV2bd0SRspZWAO3sPMbjOl6K8fEXCopbiR3Yu6AnLySOZpEjVRzZjgAD+AFXjA0vEVutDrDBbMmSjB5HkYMQsZGoqoXmRuTtmtHYcHnPD7T8k4ktL3tmhZdLMnaSsQmdi2mQMN+YxzoSZ+blLWMuwdondg7D08JUxg46pmEEiPFI6F0V9JDqvr6WRmBK5GVznfO43rBl6axiMSrHK8TT9isiiPSz6uzGNTg6dY06jgZ9m9WLy2a5v7SVEdYrUSOzujJlpVEaoquAx8STjHIZzUXt7tFhZJIbr0KG6aVOzjSRNEbl95lbeIOGbAXIAA1HG4uIUMosdjrhI8z98oUyi4nniQi7SUf7Hr7ExqIxh1BftObP3wuFyNjvVT0vjzGdEhikn7FJsLoMhJQbateksCA2nH3b1h9oX4rFKqSGI2LJ2gRtGqR45V3xy0qd+Q5Vpb5rqeKOSaGftYb5JJIwpEaxRy7dio/PnTpOe8fW5bCl4o2k1xE7B+fnuuh5qK9JuPl7G4e3E5VEfE8RRcNGDll1MGZAwIJUeBxmpN6ybZGpfLBGR5HkagNg9xHwyWwe0mMsdvLErqoMTqVcI6vnxBHdwWz4eVnnRYqDATe1BHDUqS2vHljt7RW1STTxJoRcF3IRWdiWIAAG5Yn95rN4dxpJZJIsMksWNcbgZ0vurAqSrKcHcHwIODtUatrGVJLC6MUmmK1MEseMyJqC4cIpOoalwcZOCDjnWx4bZPJxOW7KskYtlgTUCrOQ5kd9J7yqNlGQCd/DnAJVn02QT8mcuHvkqdO7l44YnSV4/9qiRirYBSRwr6s+zx8KvRXsULSyelNJHDAWlQt2gUbsrgjcHEcg0+O334/T5HaCIRxSSkXUUhVELdyJw758BsNgedXbjiSsZOzs5H1W5L64mjDhCAsXfADkiSQgew+dDmjRNNvns3c4WZHx4spIglz2PaoD2eHH2QwcqG3GxI5+NYvCOlWuyW6nRolMSuT3WB1cggVi5O4AyATkbVg8A4Y8Nw0duZvQzATomVgI5SQFWEyAPp06iRuBtvk4rH4XeXMPCBHFbyC6t4QmhozglWCMUOyyd3LAA77D2UkqxpsyG0bsDPD7qRWXHw85gaOSKQRCUB9B1RltGQUZhkHYg4NazpBx3XaXDW6zEIrgTRFBh486impgWCsCCVB5HGcViWELjiUcxS4MclmYu0kU6hIJFfvoABCuOWyjIO3LODwpriDh8li9rM0scUsayKqmKRW1lHDk8zqHdwWz4b4EXicFYUmghw3YcZ4R91v+G8fWOzstZaSaeGMIg7zu3Zq7tliBgDLFmIH3kVsbDjaSyvEQySxgFo3xnQ3qupUlWU4IyDsRg4qLWfD5U+jLgxSYt7YwTR6cyLqRE7RUBJYBk3A72Dy51tLGxeXib3WlkiW0ECawVZ2L9qzaT3go2AyBk5xtvUglUqU2Ynx4zlw98luuJcTSBVL5JdwiKoyzu3JVHnsTvgAAkkAE1HlvpTxeJSJo0a0kJRmQxkq0YDIEY5YZIOeW2OdX+mNtKHtbmGNpvRpizxLjUySI0bFAebLnIFYy3UkvEbaYW06xC3lQs6qpBdoiCy6sqO6ee58sb0JxUU2ANnaD5HFbObpbEqPJpcwxydm8wC6AwIRiN9TKrHBYAgYPPBxumGR91QDg/CFht2s7u1uJQrtpZO0eKZGcuhOltCNvuGxuM5qfKcLyIwOXM+7bOfuqzSTmqVmNYYb/0aLn630wsb6b0mUSW11OkTFgwIhYCKNlIw2o4Xlk5qUw9ICSsfZu84gWSWNNP5PWNlYuwGokNhc52zsN61PQvhg1XLTQMrm+lmjMkZHckbKMpOwPP2irdxYNb8QuJZIppIboRkPD2hKPEvZlHSMhsEYIbBxuKoJAlbDwxzi3ZiN+WHqVtrjppbrFBL32S4cIhWNm7x2w2PVOQRp55BwDivEvTSOOMPLDcRA3AhAeI51Npw3dJGg6uefMbnatVxezCQWSW9tKqR3ySmMRklI1Ll2YAnGS2dOdW/Kth02VnhhEccjn0qGQhEYkJG6u5PlsOXOpk4qgp05aIzJ10lZtj0lWS4MBimifQZE7RAodFIUlMEkYJGzAHcbVbk6XRgqdEhiacQCYBdHaFuzGxbWV1d3UFxn2b1jXzMeJ2riOUosEqs/ZtpVpTEUBOP7Bz5eNaPiL3U8OqWGcyxXqO0ariNYYpgw7LH58lADnfx5bCoLijaTXEHbGvipRf9KY4rj0fRM8piMihIyQwBC4VjgZy3ngb5IrCPT2LsWlENwREzLMojGqEx+v2ne07DfCljjfFUmdm4pDIIpezFm6F+zbAeRo3UHbbZDnyOxrVQxSeh8UTsZg0807RKY2y6zRqkZG224Oc4x40LipZSpwJGzXaYWfx/iZjv7F1eVo5EmzEmWD6Yw0ZCDme947DY7YzWw4f0vjlaVDHNFLCmtonj/KFDyZAhYOPDuk71p5kkEnC5exmKwxyLKBGxZC0SRDUo39bPIHYE1s7exaXiJudJSNLXsFLKVZ2dxIx0nvBV0gDIGST4DJAmfmxHtZdE6DPfeOHmrsvTKFbJLwiTspMYwmWGs6V1AHCjPiTjcVnXfGFSURKrSSlC+hdOQgOnUxYgKCdhk5JzjkcQN4bj6G9CFrOZogqt3QEOiVWzGxP5TIGRp+/Fb9u0h4gbowytDcWyIdK65IpIyxAaNcnSQx3XODz86BxR1BgmNpjHPKPz4raN0nQJGWjlWSWQxpCyASsyZ14GdOkAE69WnG+dxWRYcbSSV4SGjljUMY3xko2QrqVJVlyCMg7EYOK0vFYXe6s7xI5CkJlSRChEgWUBRIsZ7xAKjIxnB2Bq7Z2Ty8Ta60MkSWnYLrUq0jM/aMQrd4KuANwMknG1WkrGabLs7uBnLh7rAl627BWKkyZBIP5M8wcHxrz9b9h9qT4Z+dKVp9oevRDoezka8eSfW/Yecnwz86fW9Yecnwz86UqO0PU9z2ffx5J9b1h5yfDPzp9b1h5yfDPzpSnaHp3PZ9/Hkn1v2HnJ8M/On1v2HnJ8M/OlKdpenc9n38eSoet6w85Phn51p4+mnCliMIa4EBz+Rw3Z4JyV56tBye5nT4YxtVaU69xVh0TRbkTx5Lbr1u8PHIyfD/8Amq/W/Yecnwz86Up2h6r3PZ9/Hkn1v2H2pPhn50+t+w85Phn50pTtD07ns+/jyT63rDzk+GfnT637Dzk+GfnSlO0vTuez7+PJPrfsPtSfDPzp9b1h5yfDPzpSnaHp3PZ9/Hkn1vWHnJ8M/On1v2HnJ8M/OlKdpenc9n38eSfW/Yfak+GfnT637D7Unwz86Up2h6dz2ffx5J9b9h9qT4Z+dPrfsPtSfDPzpSnaHp3PZ9/Hkn1v2H2pPhn50+t+w+1J8M/OlKdoenc9n38eSfW/Yecnwz86fXBYfal+GfnVaU7Q9O57Pv48lT637Dzk+GfnT637D7Unwz86Up2h6dz2ffx5J9b9h5yfDPzp9b9h5yfDPzpSnaXp3PZ9/Hkn1vWHnJ8M/On1v2HnJ8M/OlKdoenc9n38eSfW9Yecnwz86fW9Yecnwz86Up2h6dz2ffx5J9b9h5yfDPzp9b9h9qT4Z+dKU7Q9O57Pv48k+t+w85Phn50+t+w85Phn50pTtD07ns+/jyT637D7Unwz869wdbNizBQZMn/9Z9/nSlSLQ9Qeh7OBrx5L/9k=">
            <a:extLst>
              <a:ext uri="{FF2B5EF4-FFF2-40B4-BE49-F238E27FC236}">
                <a16:creationId xmlns:a16="http://schemas.microsoft.com/office/drawing/2014/main" id="{5B5B53E3-6EC6-5938-B5E8-BA3DFDC5779A}"/>
              </a:ext>
            </a:extLst>
          </p:cNvPr>
          <p:cNvSpPr>
            <a:spLocks noChangeAspect="1" noChangeArrowheads="1"/>
          </p:cNvSpPr>
          <p:nvPr/>
        </p:nvSpPr>
        <p:spPr bwMode="auto">
          <a:xfrm>
            <a:off x="501650" y="-403225"/>
            <a:ext cx="304800" cy="304800"/>
          </a:xfrm>
          <a:prstGeom prst="rect">
            <a:avLst/>
          </a:prstGeom>
          <a:noFill/>
          <a:ln>
            <a:noFill/>
          </a:ln>
        </p:spPr>
        <p:txBody>
          <a:bodyPr/>
          <a:lstStyle>
            <a:lvl1pPr eaLnBrk="0" hangingPunct="0">
              <a:spcBef>
                <a:spcPct val="20000"/>
              </a:spcBef>
              <a:buFont typeface="Arial" panose="020B0604020202020204" pitchFamily="34" charset="0"/>
              <a:buChar char="•"/>
              <a:defRPr sz="137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1pPr>
            <a:lvl2pPr marL="37931725" indent="-37474525" eaLnBrk="0" hangingPunct="0">
              <a:spcBef>
                <a:spcPct val="20000"/>
              </a:spcBef>
              <a:buFont typeface="Arial" panose="020B0604020202020204" pitchFamily="34" charset="0"/>
              <a:buChar char="–"/>
              <a:defRPr sz="120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2pPr>
            <a:lvl3pPr marL="4884738" indent="-976313" eaLnBrk="0" hangingPunct="0">
              <a:spcBef>
                <a:spcPct val="20000"/>
              </a:spcBef>
              <a:buFont typeface="Arial" panose="020B0604020202020204" pitchFamily="34" charset="0"/>
              <a:buChar char="•"/>
              <a:defRPr sz="103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3pPr>
            <a:lvl4pPr marL="6838950" indent="-976313" eaLnBrk="0" hangingPunct="0">
              <a:spcBef>
                <a:spcPct val="20000"/>
              </a:spcBef>
              <a:buFont typeface="Arial" panose="020B0604020202020204" pitchFamily="34" charset="0"/>
              <a:buChar char="–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4pPr>
            <a:lvl5pPr marL="8793163" indent="-976313" eaLnBrk="0" hangingPunct="0">
              <a:spcBef>
                <a:spcPct val="20000"/>
              </a:spcBef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5pPr>
            <a:lvl6pPr marL="92503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6pPr>
            <a:lvl7pPr marL="97075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7pPr>
            <a:lvl8pPr marL="101647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8pPr>
            <a:lvl9pPr marL="10621963" indent="-976313" defTabSz="3608388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8600">
                <a:solidFill>
                  <a:schemeClr val="tx1"/>
                </a:solidFill>
                <a:latin typeface="Calibri" panose="020F0502020204030204" pitchFamily="34" charset="0"/>
                <a:ea typeface="ＭＳ Ｐゴシック" panose="020B0600070205080204" pitchFamily="34" charset="-128"/>
              </a:defRPr>
            </a:lvl9pPr>
          </a:lstStyle>
          <a:p>
            <a:pPr defTabSz="3607666" eaLnBrk="1" hangingPunct="1">
              <a:spcBef>
                <a:spcPct val="0"/>
              </a:spcBef>
              <a:buFontTx/>
              <a:buNone/>
              <a:defRPr/>
            </a:pPr>
            <a:endParaRPr lang="pt-BR" altLang="pt-BR" sz="7299">
              <a:latin typeface="Arial" panose="020B0604020202020204" pitchFamily="34" charset="0"/>
            </a:endParaRPr>
          </a:p>
        </p:txBody>
      </p:sp>
      <p:grpSp>
        <p:nvGrpSpPr>
          <p:cNvPr id="5125" name="Agrupar 9">
            <a:extLst>
              <a:ext uri="{FF2B5EF4-FFF2-40B4-BE49-F238E27FC236}">
                <a16:creationId xmlns:a16="http://schemas.microsoft.com/office/drawing/2014/main" id="{E91EBB9F-F6A7-82BF-E2B0-D6DF6F0FE108}"/>
              </a:ext>
            </a:extLst>
          </p:cNvPr>
          <p:cNvGrpSpPr>
            <a:grpSpLocks/>
          </p:cNvGrpSpPr>
          <p:nvPr/>
        </p:nvGrpSpPr>
        <p:grpSpPr bwMode="auto">
          <a:xfrm>
            <a:off x="0" y="531759"/>
            <a:ext cx="32399288" cy="3675115"/>
            <a:chOff x="-299" y="531915"/>
            <a:chExt cx="32399191" cy="3675419"/>
          </a:xfrm>
        </p:grpSpPr>
        <p:pic>
          <p:nvPicPr>
            <p:cNvPr id="5126" name="Imagem 4">
              <a:extLst>
                <a:ext uri="{FF2B5EF4-FFF2-40B4-BE49-F238E27FC236}">
                  <a16:creationId xmlns:a16="http://schemas.microsoft.com/office/drawing/2014/main" id="{1E1AF400-D62C-3359-7261-54CB074ABFB2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7558347" y="531915"/>
              <a:ext cx="17281897" cy="367541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cxnSp>
          <p:nvCxnSpPr>
            <p:cNvPr id="7" name="Conector reto 6">
              <a:extLst>
                <a:ext uri="{FF2B5EF4-FFF2-40B4-BE49-F238E27FC236}">
                  <a16:creationId xmlns:a16="http://schemas.microsoft.com/office/drawing/2014/main" id="{06EFC2FA-85DD-3C1B-43E2-6C679C27A6F7}"/>
                </a:ext>
              </a:extLst>
            </p:cNvPr>
            <p:cNvCxnSpPr>
              <a:cxnSpLocks/>
            </p:cNvCxnSpPr>
            <p:nvPr/>
          </p:nvCxnSpPr>
          <p:spPr>
            <a:xfrm>
              <a:off x="-299" y="4207334"/>
              <a:ext cx="32399191" cy="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  <p:transition spd="slow"/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21801</TotalTime>
  <Words>1</Words>
  <Application>Microsoft Macintosh PowerPoint</Application>
  <PresentationFormat>Personalizar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ＭＳ Ｐゴシック</vt:lpstr>
      <vt:lpstr>Arial</vt:lpstr>
      <vt:lpstr>Calibri</vt:lpstr>
      <vt:lpstr>Tema do Office</vt:lpstr>
      <vt:lpstr>Apresentação do PowerPoint</vt:lpstr>
    </vt:vector>
  </TitlesOfParts>
  <Company>Hewlett-Packard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Philippe</dc:creator>
  <cp:lastModifiedBy>Eneida Eskinazi</cp:lastModifiedBy>
  <cp:revision>1034</cp:revision>
  <dcterms:created xsi:type="dcterms:W3CDTF">2014-11-03T00:19:06Z</dcterms:created>
  <dcterms:modified xsi:type="dcterms:W3CDTF">2025-08-22T11:07:58Z</dcterms:modified>
</cp:coreProperties>
</file>